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6" r:id="rId4"/>
    <p:sldId id="267" r:id="rId5"/>
    <p:sldId id="272" r:id="rId6"/>
    <p:sldId id="265" r:id="rId7"/>
    <p:sldId id="269" r:id="rId8"/>
    <p:sldId id="268" r:id="rId9"/>
    <p:sldId id="270" r:id="rId10"/>
    <p:sldId id="259" r:id="rId11"/>
    <p:sldId id="273" r:id="rId12"/>
    <p:sldId id="262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BF61E3-5F03-4103-B3DD-286B0FB665DC}" v="162" dt="2021-05-28T12:12:39.1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9610" autoAdjust="0"/>
  </p:normalViewPr>
  <p:slideViewPr>
    <p:cSldViewPr snapToGrid="0">
      <p:cViewPr varScale="1">
        <p:scale>
          <a:sx n="62" d="100"/>
          <a:sy n="62" d="100"/>
        </p:scale>
        <p:origin x="10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, Yang" userId="46e44fb3-0503-4c73-859f-d58f1abbdff8" providerId="ADAL" clId="{CEBF61E3-5F03-4103-B3DD-286B0FB665DC}"/>
    <pc:docChg chg="undo custSel addSld delSld modSld">
      <pc:chgData name="Li, Yang" userId="46e44fb3-0503-4c73-859f-d58f1abbdff8" providerId="ADAL" clId="{CEBF61E3-5F03-4103-B3DD-286B0FB665DC}" dt="2021-06-09T12:53:53.896" v="2782" actId="20577"/>
      <pc:docMkLst>
        <pc:docMk/>
      </pc:docMkLst>
      <pc:sldChg chg="modSp mod">
        <pc:chgData name="Li, Yang" userId="46e44fb3-0503-4c73-859f-d58f1abbdff8" providerId="ADAL" clId="{CEBF61E3-5F03-4103-B3DD-286B0FB665DC}" dt="2021-06-09T12:53:53.896" v="2782" actId="20577"/>
        <pc:sldMkLst>
          <pc:docMk/>
          <pc:sldMk cId="2990184262" sldId="256"/>
        </pc:sldMkLst>
        <pc:spChg chg="mod">
          <ac:chgData name="Li, Yang" userId="46e44fb3-0503-4c73-859f-d58f1abbdff8" providerId="ADAL" clId="{CEBF61E3-5F03-4103-B3DD-286B0FB665DC}" dt="2021-06-09T12:53:53.896" v="2782" actId="20577"/>
          <ac:spMkLst>
            <pc:docMk/>
            <pc:sldMk cId="2990184262" sldId="256"/>
            <ac:spMk id="3" creationId="{5C2DCD33-1B61-4A71-BCD6-104E5D9E611C}"/>
          </ac:spMkLst>
        </pc:spChg>
      </pc:sldChg>
      <pc:sldChg chg="modSp mod">
        <pc:chgData name="Li, Yang" userId="46e44fb3-0503-4c73-859f-d58f1abbdff8" providerId="ADAL" clId="{CEBF61E3-5F03-4103-B3DD-286B0FB665DC}" dt="2021-05-28T11:48:44.723" v="2043" actId="20577"/>
        <pc:sldMkLst>
          <pc:docMk/>
          <pc:sldMk cId="2904761230" sldId="257"/>
        </pc:sldMkLst>
        <pc:spChg chg="mod">
          <ac:chgData name="Li, Yang" userId="46e44fb3-0503-4c73-859f-d58f1abbdff8" providerId="ADAL" clId="{CEBF61E3-5F03-4103-B3DD-286B0FB665DC}" dt="2021-05-28T11:48:44.723" v="2043" actId="20577"/>
          <ac:spMkLst>
            <pc:docMk/>
            <pc:sldMk cId="2904761230" sldId="257"/>
            <ac:spMk id="3" creationId="{9309A7E0-21F3-4118-832D-1870AF3FA9BE}"/>
          </ac:spMkLst>
        </pc:spChg>
      </pc:sldChg>
      <pc:sldChg chg="modSp del mod">
        <pc:chgData name="Li, Yang" userId="46e44fb3-0503-4c73-859f-d58f1abbdff8" providerId="ADAL" clId="{CEBF61E3-5F03-4103-B3DD-286B0FB665DC}" dt="2021-05-28T11:38:22.618" v="1772" actId="2696"/>
        <pc:sldMkLst>
          <pc:docMk/>
          <pc:sldMk cId="3216135630" sldId="258"/>
        </pc:sldMkLst>
        <pc:spChg chg="mod">
          <ac:chgData name="Li, Yang" userId="46e44fb3-0503-4c73-859f-d58f1abbdff8" providerId="ADAL" clId="{CEBF61E3-5F03-4103-B3DD-286B0FB665DC}" dt="2021-05-28T10:37:39.610" v="132" actId="20577"/>
          <ac:spMkLst>
            <pc:docMk/>
            <pc:sldMk cId="3216135630" sldId="258"/>
            <ac:spMk id="3" creationId="{FCBDF3DB-6F05-493B-89C6-126F080CCE32}"/>
          </ac:spMkLst>
        </pc:spChg>
      </pc:sldChg>
      <pc:sldChg chg="addSp delSp modSp mod">
        <pc:chgData name="Li, Yang" userId="46e44fb3-0503-4c73-859f-d58f1abbdff8" providerId="ADAL" clId="{CEBF61E3-5F03-4103-B3DD-286B0FB665DC}" dt="2021-05-28T11:50:26.640" v="2069" actId="20577"/>
        <pc:sldMkLst>
          <pc:docMk/>
          <pc:sldMk cId="4161191342" sldId="259"/>
        </pc:sldMkLst>
        <pc:spChg chg="mod">
          <ac:chgData name="Li, Yang" userId="46e44fb3-0503-4c73-859f-d58f1abbdff8" providerId="ADAL" clId="{CEBF61E3-5F03-4103-B3DD-286B0FB665DC}" dt="2021-05-28T11:48:19.030" v="2019" actId="20577"/>
          <ac:spMkLst>
            <pc:docMk/>
            <pc:sldMk cId="4161191342" sldId="259"/>
            <ac:spMk id="2" creationId="{3EFF2241-163E-40EF-8066-DB47932EDB4A}"/>
          </ac:spMkLst>
        </pc:spChg>
        <pc:spChg chg="mod">
          <ac:chgData name="Li, Yang" userId="46e44fb3-0503-4c73-859f-d58f1abbdff8" providerId="ADAL" clId="{CEBF61E3-5F03-4103-B3DD-286B0FB665DC}" dt="2021-05-28T11:50:26.640" v="2069" actId="20577"/>
          <ac:spMkLst>
            <pc:docMk/>
            <pc:sldMk cId="4161191342" sldId="259"/>
            <ac:spMk id="3" creationId="{357E23B5-1913-4581-A4E2-7D915E6963E8}"/>
          </ac:spMkLst>
        </pc:spChg>
        <pc:graphicFrameChg chg="add del modGraphic">
          <ac:chgData name="Li, Yang" userId="46e44fb3-0503-4c73-859f-d58f1abbdff8" providerId="ADAL" clId="{CEBF61E3-5F03-4103-B3DD-286B0FB665DC}" dt="2021-05-28T11:49:57.088" v="2062" actId="1032"/>
          <ac:graphicFrameMkLst>
            <pc:docMk/>
            <pc:sldMk cId="4161191342" sldId="259"/>
            <ac:graphicFrameMk id="4" creationId="{4D06C366-6E70-4FFF-A606-48927237BA34}"/>
          </ac:graphicFrameMkLst>
        </pc:graphicFrameChg>
      </pc:sldChg>
      <pc:sldChg chg="modSp mod">
        <pc:chgData name="Li, Yang" userId="46e44fb3-0503-4c73-859f-d58f1abbdff8" providerId="ADAL" clId="{CEBF61E3-5F03-4103-B3DD-286B0FB665DC}" dt="2021-05-28T11:52:47.014" v="2130" actId="20577"/>
        <pc:sldMkLst>
          <pc:docMk/>
          <pc:sldMk cId="3636981447" sldId="260"/>
        </pc:sldMkLst>
        <pc:spChg chg="mod">
          <ac:chgData name="Li, Yang" userId="46e44fb3-0503-4c73-859f-d58f1abbdff8" providerId="ADAL" clId="{CEBF61E3-5F03-4103-B3DD-286B0FB665DC}" dt="2021-05-28T11:52:47.014" v="2130" actId="20577"/>
          <ac:spMkLst>
            <pc:docMk/>
            <pc:sldMk cId="3636981447" sldId="260"/>
            <ac:spMk id="2" creationId="{50C723F1-3B9F-467E-B3DF-5337612FF81B}"/>
          </ac:spMkLst>
        </pc:spChg>
      </pc:sldChg>
      <pc:sldChg chg="modSp mod">
        <pc:chgData name="Li, Yang" userId="46e44fb3-0503-4c73-859f-d58f1abbdff8" providerId="ADAL" clId="{CEBF61E3-5F03-4103-B3DD-286B0FB665DC}" dt="2021-05-28T11:52:53.533" v="2138" actId="20577"/>
        <pc:sldMkLst>
          <pc:docMk/>
          <pc:sldMk cId="3881119056" sldId="261"/>
        </pc:sldMkLst>
        <pc:spChg chg="mod">
          <ac:chgData name="Li, Yang" userId="46e44fb3-0503-4c73-859f-d58f1abbdff8" providerId="ADAL" clId="{CEBF61E3-5F03-4103-B3DD-286B0FB665DC}" dt="2021-05-28T11:52:53.533" v="2138" actId="20577"/>
          <ac:spMkLst>
            <pc:docMk/>
            <pc:sldMk cId="3881119056" sldId="261"/>
            <ac:spMk id="2" creationId="{50C723F1-3B9F-467E-B3DF-5337612FF81B}"/>
          </ac:spMkLst>
        </pc:spChg>
      </pc:sldChg>
      <pc:sldChg chg="modSp mod">
        <pc:chgData name="Li, Yang" userId="46e44fb3-0503-4c73-859f-d58f1abbdff8" providerId="ADAL" clId="{CEBF61E3-5F03-4103-B3DD-286B0FB665DC}" dt="2021-05-28T12:19:06.094" v="2780" actId="20577"/>
        <pc:sldMkLst>
          <pc:docMk/>
          <pc:sldMk cId="2322781714" sldId="262"/>
        </pc:sldMkLst>
        <pc:spChg chg="mod">
          <ac:chgData name="Li, Yang" userId="46e44fb3-0503-4c73-859f-d58f1abbdff8" providerId="ADAL" clId="{CEBF61E3-5F03-4103-B3DD-286B0FB665DC}" dt="2021-05-28T12:19:06.094" v="2780" actId="20577"/>
          <ac:spMkLst>
            <pc:docMk/>
            <pc:sldMk cId="2322781714" sldId="262"/>
            <ac:spMk id="3" creationId="{23BD3390-A641-4731-9C1A-B6125A599D91}"/>
          </ac:spMkLst>
        </pc:spChg>
      </pc:sldChg>
      <pc:sldChg chg="modSp mod">
        <pc:chgData name="Li, Yang" userId="46e44fb3-0503-4c73-859f-d58f1abbdff8" providerId="ADAL" clId="{CEBF61E3-5F03-4103-B3DD-286B0FB665DC}" dt="2021-05-28T11:53:45.286" v="2146" actId="20577"/>
        <pc:sldMkLst>
          <pc:docMk/>
          <pc:sldMk cId="1632702886" sldId="263"/>
        </pc:sldMkLst>
        <pc:spChg chg="mod">
          <ac:chgData name="Li, Yang" userId="46e44fb3-0503-4c73-859f-d58f1abbdff8" providerId="ADAL" clId="{CEBF61E3-5F03-4103-B3DD-286B0FB665DC}" dt="2021-05-28T11:53:45.286" v="2146" actId="20577"/>
          <ac:spMkLst>
            <pc:docMk/>
            <pc:sldMk cId="1632702886" sldId="263"/>
            <ac:spMk id="2" creationId="{C97D960B-7B98-4AC3-B1D6-306E0A3FD08A}"/>
          </ac:spMkLst>
        </pc:spChg>
      </pc:sldChg>
      <pc:sldChg chg="addSp delSp modSp new mod modClrScheme chgLayout">
        <pc:chgData name="Li, Yang" userId="46e44fb3-0503-4c73-859f-d58f1abbdff8" providerId="ADAL" clId="{CEBF61E3-5F03-4103-B3DD-286B0FB665DC}" dt="2021-05-28T10:36:33.971" v="105" actId="14100"/>
        <pc:sldMkLst>
          <pc:docMk/>
          <pc:sldMk cId="3000251741" sldId="264"/>
        </pc:sldMkLst>
        <pc:spChg chg="del mod ord">
          <ac:chgData name="Li, Yang" userId="46e44fb3-0503-4c73-859f-d58f1abbdff8" providerId="ADAL" clId="{CEBF61E3-5F03-4103-B3DD-286B0FB665DC}" dt="2021-05-28T10:36:15.833" v="91" actId="700"/>
          <ac:spMkLst>
            <pc:docMk/>
            <pc:sldMk cId="3000251741" sldId="264"/>
            <ac:spMk id="2" creationId="{91821340-226C-48D2-B495-2B9789F119BC}"/>
          </ac:spMkLst>
        </pc:spChg>
        <pc:spChg chg="del mod ord">
          <ac:chgData name="Li, Yang" userId="46e44fb3-0503-4c73-859f-d58f1abbdff8" providerId="ADAL" clId="{CEBF61E3-5F03-4103-B3DD-286B0FB665DC}" dt="2021-05-28T10:36:15.833" v="91" actId="700"/>
          <ac:spMkLst>
            <pc:docMk/>
            <pc:sldMk cId="3000251741" sldId="264"/>
            <ac:spMk id="3" creationId="{75F532EA-005F-412C-AE5B-2C7C505D673C}"/>
          </ac:spMkLst>
        </pc:spChg>
        <pc:spChg chg="add mod ord">
          <ac:chgData name="Li, Yang" userId="46e44fb3-0503-4c73-859f-d58f1abbdff8" providerId="ADAL" clId="{CEBF61E3-5F03-4103-B3DD-286B0FB665DC}" dt="2021-05-28T10:36:33.971" v="105" actId="14100"/>
          <ac:spMkLst>
            <pc:docMk/>
            <pc:sldMk cId="3000251741" sldId="264"/>
            <ac:spMk id="4" creationId="{F471AEC7-1317-4CD5-8FC7-B4491679F9D4}"/>
          </ac:spMkLst>
        </pc:spChg>
        <pc:spChg chg="add mod ord">
          <ac:chgData name="Li, Yang" userId="46e44fb3-0503-4c73-859f-d58f1abbdff8" providerId="ADAL" clId="{CEBF61E3-5F03-4103-B3DD-286B0FB665DC}" dt="2021-05-28T10:36:15.833" v="91" actId="700"/>
          <ac:spMkLst>
            <pc:docMk/>
            <pc:sldMk cId="3000251741" sldId="264"/>
            <ac:spMk id="5" creationId="{15EF9242-E222-4AF6-A712-8AEA86D67ED9}"/>
          </ac:spMkLst>
        </pc:spChg>
      </pc:sldChg>
      <pc:sldChg chg="addSp modSp new mod">
        <pc:chgData name="Li, Yang" userId="46e44fb3-0503-4c73-859f-d58f1abbdff8" providerId="ADAL" clId="{CEBF61E3-5F03-4103-B3DD-286B0FB665DC}" dt="2021-05-28T11:23:56.533" v="1306" actId="20577"/>
        <pc:sldMkLst>
          <pc:docMk/>
          <pc:sldMk cId="264752280" sldId="265"/>
        </pc:sldMkLst>
        <pc:spChg chg="mod">
          <ac:chgData name="Li, Yang" userId="46e44fb3-0503-4c73-859f-d58f1abbdff8" providerId="ADAL" clId="{CEBF61E3-5F03-4103-B3DD-286B0FB665DC}" dt="2021-05-28T11:23:11.312" v="1295" actId="20577"/>
          <ac:spMkLst>
            <pc:docMk/>
            <pc:sldMk cId="264752280" sldId="265"/>
            <ac:spMk id="2" creationId="{EFB8C976-DC0F-4254-93B3-C77F8554D6CE}"/>
          </ac:spMkLst>
        </pc:spChg>
        <pc:spChg chg="mod">
          <ac:chgData name="Li, Yang" userId="46e44fb3-0503-4c73-859f-d58f1abbdff8" providerId="ADAL" clId="{CEBF61E3-5F03-4103-B3DD-286B0FB665DC}" dt="2021-05-28T11:23:56.533" v="1306" actId="20577"/>
          <ac:spMkLst>
            <pc:docMk/>
            <pc:sldMk cId="264752280" sldId="265"/>
            <ac:spMk id="3" creationId="{9EB5117F-97D1-484B-8925-998C1F081AFD}"/>
          </ac:spMkLst>
        </pc:spChg>
        <pc:spChg chg="add mod">
          <ac:chgData name="Li, Yang" userId="46e44fb3-0503-4c73-859f-d58f1abbdff8" providerId="ADAL" clId="{CEBF61E3-5F03-4103-B3DD-286B0FB665DC}" dt="2021-05-28T10:49:15.543" v="318" actId="1035"/>
          <ac:spMkLst>
            <pc:docMk/>
            <pc:sldMk cId="264752280" sldId="265"/>
            <ac:spMk id="6" creationId="{53ABD03F-2182-47EB-8093-92282C382446}"/>
          </ac:spMkLst>
        </pc:spChg>
        <pc:picChg chg="add mod">
          <ac:chgData name="Li, Yang" userId="46e44fb3-0503-4c73-859f-d58f1abbdff8" providerId="ADAL" clId="{CEBF61E3-5F03-4103-B3DD-286B0FB665DC}" dt="2021-05-28T10:49:15.543" v="318" actId="1035"/>
          <ac:picMkLst>
            <pc:docMk/>
            <pc:sldMk cId="264752280" sldId="265"/>
            <ac:picMk id="4" creationId="{7D27AEB4-ADD2-496A-970E-369D3BF9C0E5}"/>
          </ac:picMkLst>
        </pc:picChg>
        <pc:picChg chg="add mod modCrop">
          <ac:chgData name="Li, Yang" userId="46e44fb3-0503-4c73-859f-d58f1abbdff8" providerId="ADAL" clId="{CEBF61E3-5F03-4103-B3DD-286B0FB665DC}" dt="2021-05-28T10:49:31.617" v="320" actId="14100"/>
          <ac:picMkLst>
            <pc:docMk/>
            <pc:sldMk cId="264752280" sldId="265"/>
            <ac:picMk id="5" creationId="{5489CC3F-374F-4D93-94F5-9F136C86630D}"/>
          </ac:picMkLst>
        </pc:picChg>
      </pc:sldChg>
      <pc:sldChg chg="addSp modSp new mod">
        <pc:chgData name="Li, Yang" userId="46e44fb3-0503-4c73-859f-d58f1abbdff8" providerId="ADAL" clId="{CEBF61E3-5F03-4103-B3DD-286B0FB665DC}" dt="2021-05-28T11:23:26.949" v="1297"/>
        <pc:sldMkLst>
          <pc:docMk/>
          <pc:sldMk cId="3068652873" sldId="266"/>
        </pc:sldMkLst>
        <pc:spChg chg="mod">
          <ac:chgData name="Li, Yang" userId="46e44fb3-0503-4c73-859f-d58f1abbdff8" providerId="ADAL" clId="{CEBF61E3-5F03-4103-B3DD-286B0FB665DC}" dt="2021-05-28T11:23:26.949" v="1297"/>
          <ac:spMkLst>
            <pc:docMk/>
            <pc:sldMk cId="3068652873" sldId="266"/>
            <ac:spMk id="2" creationId="{A231B375-7565-4C47-A580-41EEF7E834D2}"/>
          </ac:spMkLst>
        </pc:spChg>
        <pc:spChg chg="mod">
          <ac:chgData name="Li, Yang" userId="46e44fb3-0503-4c73-859f-d58f1abbdff8" providerId="ADAL" clId="{CEBF61E3-5F03-4103-B3DD-286B0FB665DC}" dt="2021-05-28T11:09:10.534" v="1110" actId="20577"/>
          <ac:spMkLst>
            <pc:docMk/>
            <pc:sldMk cId="3068652873" sldId="266"/>
            <ac:spMk id="3" creationId="{95669C66-7B54-41BE-8421-B97663E16FC9}"/>
          </ac:spMkLst>
        </pc:spChg>
        <pc:picChg chg="add mod">
          <ac:chgData name="Li, Yang" userId="46e44fb3-0503-4c73-859f-d58f1abbdff8" providerId="ADAL" clId="{CEBF61E3-5F03-4103-B3DD-286B0FB665DC}" dt="2021-05-28T11:06:33.617" v="1025" actId="1076"/>
          <ac:picMkLst>
            <pc:docMk/>
            <pc:sldMk cId="3068652873" sldId="266"/>
            <ac:picMk id="1026" creationId="{522BFB11-C3B7-4354-9B05-CF80B93DB5E0}"/>
          </ac:picMkLst>
        </pc:picChg>
        <pc:picChg chg="add mod">
          <ac:chgData name="Li, Yang" userId="46e44fb3-0503-4c73-859f-d58f1abbdff8" providerId="ADAL" clId="{CEBF61E3-5F03-4103-B3DD-286B0FB665DC}" dt="2021-05-28T11:06:30.771" v="1024" actId="1076"/>
          <ac:picMkLst>
            <pc:docMk/>
            <pc:sldMk cId="3068652873" sldId="266"/>
            <ac:picMk id="1028" creationId="{35EBD0BC-B5D2-4E0A-8836-8EF801DF1095}"/>
          </ac:picMkLst>
        </pc:picChg>
      </pc:sldChg>
      <pc:sldChg chg="addSp delSp modSp add mod">
        <pc:chgData name="Li, Yang" userId="46e44fb3-0503-4c73-859f-d58f1abbdff8" providerId="ADAL" clId="{CEBF61E3-5F03-4103-B3DD-286B0FB665DC}" dt="2021-05-28T11:21:19.137" v="1287" actId="20577"/>
        <pc:sldMkLst>
          <pc:docMk/>
          <pc:sldMk cId="2279316203" sldId="267"/>
        </pc:sldMkLst>
        <pc:spChg chg="mod">
          <ac:chgData name="Li, Yang" userId="46e44fb3-0503-4c73-859f-d58f1abbdff8" providerId="ADAL" clId="{CEBF61E3-5F03-4103-B3DD-286B0FB665DC}" dt="2021-05-28T11:10:21.251" v="1205" actId="20577"/>
          <ac:spMkLst>
            <pc:docMk/>
            <pc:sldMk cId="2279316203" sldId="267"/>
            <ac:spMk id="2" creationId="{A231B375-7565-4C47-A580-41EEF7E834D2}"/>
          </ac:spMkLst>
        </pc:spChg>
        <pc:spChg chg="mod">
          <ac:chgData name="Li, Yang" userId="46e44fb3-0503-4c73-859f-d58f1abbdff8" providerId="ADAL" clId="{CEBF61E3-5F03-4103-B3DD-286B0FB665DC}" dt="2021-05-28T11:10:02.491" v="1162" actId="20577"/>
          <ac:spMkLst>
            <pc:docMk/>
            <pc:sldMk cId="2279316203" sldId="267"/>
            <ac:spMk id="3" creationId="{95669C66-7B54-41BE-8421-B97663E16FC9}"/>
          </ac:spMkLst>
        </pc:spChg>
        <pc:spChg chg="add mod">
          <ac:chgData name="Li, Yang" userId="46e44fb3-0503-4c73-859f-d58f1abbdff8" providerId="ADAL" clId="{CEBF61E3-5F03-4103-B3DD-286B0FB665DC}" dt="2021-05-28T11:21:14.309" v="1282" actId="20577"/>
          <ac:spMkLst>
            <pc:docMk/>
            <pc:sldMk cId="2279316203" sldId="267"/>
            <ac:spMk id="11" creationId="{E6992F6B-F2C5-4E54-AE3D-3262F03D5B42}"/>
          </ac:spMkLst>
        </pc:spChg>
        <pc:spChg chg="add mod">
          <ac:chgData name="Li, Yang" userId="46e44fb3-0503-4c73-859f-d58f1abbdff8" providerId="ADAL" clId="{CEBF61E3-5F03-4103-B3DD-286B0FB665DC}" dt="2021-05-28T11:21:19.137" v="1287" actId="20577"/>
          <ac:spMkLst>
            <pc:docMk/>
            <pc:sldMk cId="2279316203" sldId="267"/>
            <ac:spMk id="13" creationId="{BB4347B1-8F42-4FCA-BB25-1EFD27B368D1}"/>
          </ac:spMkLst>
        </pc:spChg>
        <pc:spChg chg="add mod">
          <ac:chgData name="Li, Yang" userId="46e44fb3-0503-4c73-859f-d58f1abbdff8" providerId="ADAL" clId="{CEBF61E3-5F03-4103-B3DD-286B0FB665DC}" dt="2021-05-28T11:21:09.417" v="1277" actId="20577"/>
          <ac:spMkLst>
            <pc:docMk/>
            <pc:sldMk cId="2279316203" sldId="267"/>
            <ac:spMk id="14" creationId="{796A4E3A-1273-4B49-8937-C72033ED89CA}"/>
          </ac:spMkLst>
        </pc:spChg>
        <pc:spChg chg="add del mod">
          <ac:chgData name="Li, Yang" userId="46e44fb3-0503-4c73-859f-d58f1abbdff8" providerId="ADAL" clId="{CEBF61E3-5F03-4103-B3DD-286B0FB665DC}" dt="2021-05-28T11:20:26.549" v="1257"/>
          <ac:spMkLst>
            <pc:docMk/>
            <pc:sldMk cId="2279316203" sldId="267"/>
            <ac:spMk id="15" creationId="{E14DFF9B-FC33-4FF1-A2B7-E93AA54B7969}"/>
          </ac:spMkLst>
        </pc:spChg>
        <pc:picChg chg="add mod">
          <ac:chgData name="Li, Yang" userId="46e44fb3-0503-4c73-859f-d58f1abbdff8" providerId="ADAL" clId="{CEBF61E3-5F03-4103-B3DD-286B0FB665DC}" dt="2021-05-28T11:13:56.379" v="1212" actId="1076"/>
          <ac:picMkLst>
            <pc:docMk/>
            <pc:sldMk cId="2279316203" sldId="267"/>
            <ac:picMk id="4" creationId="{CAD80D35-4216-4B65-904E-69421C549922}"/>
          </ac:picMkLst>
        </pc:picChg>
        <pc:picChg chg="add mod">
          <ac:chgData name="Li, Yang" userId="46e44fb3-0503-4c73-859f-d58f1abbdff8" providerId="ADAL" clId="{CEBF61E3-5F03-4103-B3DD-286B0FB665DC}" dt="2021-05-28T11:13:58.236" v="1213" actId="1076"/>
          <ac:picMkLst>
            <pc:docMk/>
            <pc:sldMk cId="2279316203" sldId="267"/>
            <ac:picMk id="5" creationId="{DC98F69B-2C1C-44BC-9C54-28306BA83CE7}"/>
          </ac:picMkLst>
        </pc:picChg>
        <pc:picChg chg="add del mod">
          <ac:chgData name="Li, Yang" userId="46e44fb3-0503-4c73-859f-d58f1abbdff8" providerId="ADAL" clId="{CEBF61E3-5F03-4103-B3DD-286B0FB665DC}" dt="2021-05-28T11:15:16.518" v="1220" actId="478"/>
          <ac:picMkLst>
            <pc:docMk/>
            <pc:sldMk cId="2279316203" sldId="267"/>
            <ac:picMk id="6" creationId="{F019C9CB-7C70-4A92-9B97-46CFD88B23D9}"/>
          </ac:picMkLst>
        </pc:picChg>
        <pc:picChg chg="add mod modCrop">
          <ac:chgData name="Li, Yang" userId="46e44fb3-0503-4c73-859f-d58f1abbdff8" providerId="ADAL" clId="{CEBF61E3-5F03-4103-B3DD-286B0FB665DC}" dt="2021-05-28T11:17:34.020" v="1237" actId="1076"/>
          <ac:picMkLst>
            <pc:docMk/>
            <pc:sldMk cId="2279316203" sldId="267"/>
            <ac:picMk id="9" creationId="{5E1E59E5-5A79-412C-89B9-1E0A4CC979A0}"/>
          </ac:picMkLst>
        </pc:picChg>
        <pc:picChg chg="del">
          <ac:chgData name="Li, Yang" userId="46e44fb3-0503-4c73-859f-d58f1abbdff8" providerId="ADAL" clId="{CEBF61E3-5F03-4103-B3DD-286B0FB665DC}" dt="2021-05-28T11:07:00.252" v="1027" actId="478"/>
          <ac:picMkLst>
            <pc:docMk/>
            <pc:sldMk cId="2279316203" sldId="267"/>
            <ac:picMk id="1026" creationId="{522BFB11-C3B7-4354-9B05-CF80B93DB5E0}"/>
          </ac:picMkLst>
        </pc:picChg>
        <pc:picChg chg="del">
          <ac:chgData name="Li, Yang" userId="46e44fb3-0503-4c73-859f-d58f1abbdff8" providerId="ADAL" clId="{CEBF61E3-5F03-4103-B3DD-286B0FB665DC}" dt="2021-05-28T11:07:02.283" v="1028" actId="478"/>
          <ac:picMkLst>
            <pc:docMk/>
            <pc:sldMk cId="2279316203" sldId="267"/>
            <ac:picMk id="1028" creationId="{35EBD0BC-B5D2-4E0A-8836-8EF801DF1095}"/>
          </ac:picMkLst>
        </pc:picChg>
      </pc:sldChg>
      <pc:sldChg chg="addSp delSp modSp new mod">
        <pc:chgData name="Li, Yang" userId="46e44fb3-0503-4c73-859f-d58f1abbdff8" providerId="ADAL" clId="{CEBF61E3-5F03-4103-B3DD-286B0FB665DC}" dt="2021-05-28T11:52:15.862" v="2122" actId="20577"/>
        <pc:sldMkLst>
          <pc:docMk/>
          <pc:sldMk cId="3000329789" sldId="268"/>
        </pc:sldMkLst>
        <pc:spChg chg="mod">
          <ac:chgData name="Li, Yang" userId="46e44fb3-0503-4c73-859f-d58f1abbdff8" providerId="ADAL" clId="{CEBF61E3-5F03-4103-B3DD-286B0FB665DC}" dt="2021-05-28T11:52:15.862" v="2122" actId="20577"/>
          <ac:spMkLst>
            <pc:docMk/>
            <pc:sldMk cId="3000329789" sldId="268"/>
            <ac:spMk id="2" creationId="{C7B02126-7E06-482C-B945-70F37E117B1D}"/>
          </ac:spMkLst>
        </pc:spChg>
        <pc:spChg chg="del">
          <ac:chgData name="Li, Yang" userId="46e44fb3-0503-4c73-859f-d58f1abbdff8" providerId="ADAL" clId="{CEBF61E3-5F03-4103-B3DD-286B0FB665DC}" dt="2021-05-28T11:26:40.578" v="1398" actId="478"/>
          <ac:spMkLst>
            <pc:docMk/>
            <pc:sldMk cId="3000329789" sldId="268"/>
            <ac:spMk id="3" creationId="{F3F982F4-A9BC-426C-8C6C-1D076E120804}"/>
          </ac:spMkLst>
        </pc:spChg>
        <pc:spChg chg="add mod">
          <ac:chgData name="Li, Yang" userId="46e44fb3-0503-4c73-859f-d58f1abbdff8" providerId="ADAL" clId="{CEBF61E3-5F03-4103-B3DD-286B0FB665DC}" dt="2021-05-28T11:51:42.655" v="2086" actId="1076"/>
          <ac:spMkLst>
            <pc:docMk/>
            <pc:sldMk cId="3000329789" sldId="268"/>
            <ac:spMk id="4" creationId="{9615C333-9CCA-4546-84CA-BB2534051FB6}"/>
          </ac:spMkLst>
        </pc:spChg>
        <pc:spChg chg="add mod">
          <ac:chgData name="Li, Yang" userId="46e44fb3-0503-4c73-859f-d58f1abbdff8" providerId="ADAL" clId="{CEBF61E3-5F03-4103-B3DD-286B0FB665DC}" dt="2021-05-28T11:51:49.905" v="2088" actId="1076"/>
          <ac:spMkLst>
            <pc:docMk/>
            <pc:sldMk cId="3000329789" sldId="268"/>
            <ac:spMk id="6" creationId="{CF991A88-142D-4518-9D0C-1E460F684F44}"/>
          </ac:spMkLst>
        </pc:spChg>
        <pc:spChg chg="add mod">
          <ac:chgData name="Li, Yang" userId="46e44fb3-0503-4c73-859f-d58f1abbdff8" providerId="ADAL" clId="{CEBF61E3-5F03-4103-B3DD-286B0FB665DC}" dt="2021-05-28T11:51:49.905" v="2088" actId="1076"/>
          <ac:spMkLst>
            <pc:docMk/>
            <pc:sldMk cId="3000329789" sldId="268"/>
            <ac:spMk id="7" creationId="{D25A1907-C605-4478-A38E-B934A9C7D29A}"/>
          </ac:spMkLst>
        </pc:spChg>
        <pc:spChg chg="add mod">
          <ac:chgData name="Li, Yang" userId="46e44fb3-0503-4c73-859f-d58f1abbdff8" providerId="ADAL" clId="{CEBF61E3-5F03-4103-B3DD-286B0FB665DC}" dt="2021-05-28T11:51:49.905" v="2088" actId="1076"/>
          <ac:spMkLst>
            <pc:docMk/>
            <pc:sldMk cId="3000329789" sldId="268"/>
            <ac:spMk id="9" creationId="{53A5B561-F2D3-4C2D-8877-122AE2B763CF}"/>
          </ac:spMkLst>
        </pc:spChg>
        <pc:spChg chg="add mod">
          <ac:chgData name="Li, Yang" userId="46e44fb3-0503-4c73-859f-d58f1abbdff8" providerId="ADAL" clId="{CEBF61E3-5F03-4103-B3DD-286B0FB665DC}" dt="2021-05-28T11:51:38.169" v="2085" actId="1076"/>
          <ac:spMkLst>
            <pc:docMk/>
            <pc:sldMk cId="3000329789" sldId="268"/>
            <ac:spMk id="10" creationId="{781F6AFE-AC06-4467-AED6-8F4078E4EEE9}"/>
          </ac:spMkLst>
        </pc:spChg>
        <pc:spChg chg="add mod">
          <ac:chgData name="Li, Yang" userId="46e44fb3-0503-4c73-859f-d58f1abbdff8" providerId="ADAL" clId="{CEBF61E3-5F03-4103-B3DD-286B0FB665DC}" dt="2021-05-28T11:51:38.169" v="2085" actId="1076"/>
          <ac:spMkLst>
            <pc:docMk/>
            <pc:sldMk cId="3000329789" sldId="268"/>
            <ac:spMk id="11" creationId="{5C9C051B-C230-4CDD-96A1-EA99E1F7D9DE}"/>
          </ac:spMkLst>
        </pc:spChg>
        <pc:spChg chg="add mod">
          <ac:chgData name="Li, Yang" userId="46e44fb3-0503-4c73-859f-d58f1abbdff8" providerId="ADAL" clId="{CEBF61E3-5F03-4103-B3DD-286B0FB665DC}" dt="2021-05-28T11:51:38.169" v="2085" actId="1076"/>
          <ac:spMkLst>
            <pc:docMk/>
            <pc:sldMk cId="3000329789" sldId="268"/>
            <ac:spMk id="13" creationId="{8124CB99-538E-45BA-81F8-DCDAB91A3230}"/>
          </ac:spMkLst>
        </pc:spChg>
        <pc:spChg chg="add mod">
          <ac:chgData name="Li, Yang" userId="46e44fb3-0503-4c73-859f-d58f1abbdff8" providerId="ADAL" clId="{CEBF61E3-5F03-4103-B3DD-286B0FB665DC}" dt="2021-05-28T11:51:29.161" v="2083" actId="1076"/>
          <ac:spMkLst>
            <pc:docMk/>
            <pc:sldMk cId="3000329789" sldId="268"/>
            <ac:spMk id="14" creationId="{7E6C032D-3222-4DBC-82CD-77249117836F}"/>
          </ac:spMkLst>
        </pc:spChg>
        <pc:spChg chg="add mod">
          <ac:chgData name="Li, Yang" userId="46e44fb3-0503-4c73-859f-d58f1abbdff8" providerId="ADAL" clId="{CEBF61E3-5F03-4103-B3DD-286B0FB665DC}" dt="2021-05-28T11:51:29.161" v="2083" actId="1076"/>
          <ac:spMkLst>
            <pc:docMk/>
            <pc:sldMk cId="3000329789" sldId="268"/>
            <ac:spMk id="15" creationId="{72B5930D-C5EA-4997-8E4B-D9A18D53AA10}"/>
          </ac:spMkLst>
        </pc:spChg>
        <pc:spChg chg="add mod">
          <ac:chgData name="Li, Yang" userId="46e44fb3-0503-4c73-859f-d58f1abbdff8" providerId="ADAL" clId="{CEBF61E3-5F03-4103-B3DD-286B0FB665DC}" dt="2021-05-28T11:51:29.161" v="2083" actId="1076"/>
          <ac:spMkLst>
            <pc:docMk/>
            <pc:sldMk cId="3000329789" sldId="268"/>
            <ac:spMk id="17" creationId="{B1A82265-E68C-4B69-85A2-91141C3DCBE4}"/>
          </ac:spMkLst>
        </pc:spChg>
        <pc:spChg chg="add mod">
          <ac:chgData name="Li, Yang" userId="46e44fb3-0503-4c73-859f-d58f1abbdff8" providerId="ADAL" clId="{CEBF61E3-5F03-4103-B3DD-286B0FB665DC}" dt="2021-05-28T11:51:45.638" v="2087" actId="1076"/>
          <ac:spMkLst>
            <pc:docMk/>
            <pc:sldMk cId="3000329789" sldId="268"/>
            <ac:spMk id="18" creationId="{5D2B4E05-CEDD-41C7-BDF0-EFEC025B0474}"/>
          </ac:spMkLst>
        </pc:spChg>
        <pc:spChg chg="add mod">
          <ac:chgData name="Li, Yang" userId="46e44fb3-0503-4c73-859f-d58f1abbdff8" providerId="ADAL" clId="{CEBF61E3-5F03-4103-B3DD-286B0FB665DC}" dt="2021-05-28T11:51:45.638" v="2087" actId="1076"/>
          <ac:spMkLst>
            <pc:docMk/>
            <pc:sldMk cId="3000329789" sldId="268"/>
            <ac:spMk id="19" creationId="{3E0B6950-F57F-46D6-9D35-E136D42E20A1}"/>
          </ac:spMkLst>
        </pc:spChg>
        <pc:spChg chg="add mod">
          <ac:chgData name="Li, Yang" userId="46e44fb3-0503-4c73-859f-d58f1abbdff8" providerId="ADAL" clId="{CEBF61E3-5F03-4103-B3DD-286B0FB665DC}" dt="2021-05-28T11:51:45.638" v="2087" actId="1076"/>
          <ac:spMkLst>
            <pc:docMk/>
            <pc:sldMk cId="3000329789" sldId="268"/>
            <ac:spMk id="20" creationId="{801F7D70-184A-439B-8E86-ECD85230609D}"/>
          </ac:spMkLst>
        </pc:spChg>
        <pc:spChg chg="add mod">
          <ac:chgData name="Li, Yang" userId="46e44fb3-0503-4c73-859f-d58f1abbdff8" providerId="ADAL" clId="{CEBF61E3-5F03-4103-B3DD-286B0FB665DC}" dt="2021-05-28T11:51:45.638" v="2087" actId="1076"/>
          <ac:spMkLst>
            <pc:docMk/>
            <pc:sldMk cId="3000329789" sldId="268"/>
            <ac:spMk id="21" creationId="{F7167422-83F7-48CE-8509-99C45943BB4D}"/>
          </ac:spMkLst>
        </pc:spChg>
        <pc:spChg chg="add mod">
          <ac:chgData name="Li, Yang" userId="46e44fb3-0503-4c73-859f-d58f1abbdff8" providerId="ADAL" clId="{CEBF61E3-5F03-4103-B3DD-286B0FB665DC}" dt="2021-05-28T11:51:45.638" v="2087" actId="1076"/>
          <ac:spMkLst>
            <pc:docMk/>
            <pc:sldMk cId="3000329789" sldId="268"/>
            <ac:spMk id="22" creationId="{2B938636-648B-4E2D-9D1A-379B3C31CD99}"/>
          </ac:spMkLst>
        </pc:spChg>
        <pc:spChg chg="add mod">
          <ac:chgData name="Li, Yang" userId="46e44fb3-0503-4c73-859f-d58f1abbdff8" providerId="ADAL" clId="{CEBF61E3-5F03-4103-B3DD-286B0FB665DC}" dt="2021-05-28T11:51:45.638" v="2087" actId="1076"/>
          <ac:spMkLst>
            <pc:docMk/>
            <pc:sldMk cId="3000329789" sldId="268"/>
            <ac:spMk id="23" creationId="{D4723B7B-B5B5-4D2F-B3C0-AA045AAB2BC6}"/>
          </ac:spMkLst>
        </pc:spChg>
        <pc:spChg chg="add mod">
          <ac:chgData name="Li, Yang" userId="46e44fb3-0503-4c73-859f-d58f1abbdff8" providerId="ADAL" clId="{CEBF61E3-5F03-4103-B3DD-286B0FB665DC}" dt="2021-05-28T11:51:45.638" v="2087" actId="1076"/>
          <ac:spMkLst>
            <pc:docMk/>
            <pc:sldMk cId="3000329789" sldId="268"/>
            <ac:spMk id="24" creationId="{95B099DF-A475-4396-8C29-A714126AAF9B}"/>
          </ac:spMkLst>
        </pc:spChg>
        <pc:spChg chg="add mod">
          <ac:chgData name="Li, Yang" userId="46e44fb3-0503-4c73-859f-d58f1abbdff8" providerId="ADAL" clId="{CEBF61E3-5F03-4103-B3DD-286B0FB665DC}" dt="2021-05-28T11:51:45.638" v="2087" actId="1076"/>
          <ac:spMkLst>
            <pc:docMk/>
            <pc:sldMk cId="3000329789" sldId="268"/>
            <ac:spMk id="25" creationId="{8632EF75-9229-4885-B86F-7FAC0C3AA1AE}"/>
          </ac:spMkLst>
        </pc:spChg>
        <pc:spChg chg="add mod">
          <ac:chgData name="Li, Yang" userId="46e44fb3-0503-4c73-859f-d58f1abbdff8" providerId="ADAL" clId="{CEBF61E3-5F03-4103-B3DD-286B0FB665DC}" dt="2021-05-28T11:51:45.638" v="2087" actId="1076"/>
          <ac:spMkLst>
            <pc:docMk/>
            <pc:sldMk cId="3000329789" sldId="268"/>
            <ac:spMk id="26" creationId="{158AFE86-BD20-4A8A-8588-F5CBF88D0DE1}"/>
          </ac:spMkLst>
        </pc:spChg>
        <pc:spChg chg="add mod">
          <ac:chgData name="Li, Yang" userId="46e44fb3-0503-4c73-859f-d58f1abbdff8" providerId="ADAL" clId="{CEBF61E3-5F03-4103-B3DD-286B0FB665DC}" dt="2021-05-28T11:51:42.655" v="2086" actId="1076"/>
          <ac:spMkLst>
            <pc:docMk/>
            <pc:sldMk cId="3000329789" sldId="268"/>
            <ac:spMk id="34" creationId="{C45079FC-9CE7-4C60-A6DC-C640E3DFDB68}"/>
          </ac:spMkLst>
        </pc:spChg>
        <pc:spChg chg="add mod">
          <ac:chgData name="Li, Yang" userId="46e44fb3-0503-4c73-859f-d58f1abbdff8" providerId="ADAL" clId="{CEBF61E3-5F03-4103-B3DD-286B0FB665DC}" dt="2021-05-28T11:51:42.655" v="2086" actId="1076"/>
          <ac:spMkLst>
            <pc:docMk/>
            <pc:sldMk cId="3000329789" sldId="268"/>
            <ac:spMk id="35" creationId="{FA32D35F-EA86-4CD2-881D-D5E7AD834BDE}"/>
          </ac:spMkLst>
        </pc:spChg>
        <pc:spChg chg="add del">
          <ac:chgData name="Li, Yang" userId="46e44fb3-0503-4c73-859f-d58f1abbdff8" providerId="ADAL" clId="{CEBF61E3-5F03-4103-B3DD-286B0FB665DC}" dt="2021-05-28T11:26:56.441" v="1400" actId="11529"/>
          <ac:spMkLst>
            <pc:docMk/>
            <pc:sldMk cId="3000329789" sldId="268"/>
            <ac:spMk id="36" creationId="{0AAF78AC-7BBA-498E-B941-46FBE2C56569}"/>
          </ac:spMkLst>
        </pc:spChg>
        <pc:grpChg chg="add mod">
          <ac:chgData name="Li, Yang" userId="46e44fb3-0503-4c73-859f-d58f1abbdff8" providerId="ADAL" clId="{CEBF61E3-5F03-4103-B3DD-286B0FB665DC}" dt="2021-05-28T11:51:45.638" v="2087" actId="1076"/>
          <ac:grpSpMkLst>
            <pc:docMk/>
            <pc:sldMk cId="3000329789" sldId="268"/>
            <ac:grpSpMk id="37" creationId="{0DBCCB84-114C-45F0-9E75-D1630333CD83}"/>
          </ac:grpSpMkLst>
        </pc:grpChg>
        <pc:grpChg chg="add mod">
          <ac:chgData name="Li, Yang" userId="46e44fb3-0503-4c73-859f-d58f1abbdff8" providerId="ADAL" clId="{CEBF61E3-5F03-4103-B3DD-286B0FB665DC}" dt="2021-05-28T11:51:29.161" v="2083" actId="1076"/>
          <ac:grpSpMkLst>
            <pc:docMk/>
            <pc:sldMk cId="3000329789" sldId="268"/>
            <ac:grpSpMk id="38" creationId="{6A924A18-6400-497C-9A53-B7F90F6C17D2}"/>
          </ac:grpSpMkLst>
        </pc:grpChg>
        <pc:grpChg chg="add mod">
          <ac:chgData name="Li, Yang" userId="46e44fb3-0503-4c73-859f-d58f1abbdff8" providerId="ADAL" clId="{CEBF61E3-5F03-4103-B3DD-286B0FB665DC}" dt="2021-05-28T11:51:38.169" v="2085" actId="1076"/>
          <ac:grpSpMkLst>
            <pc:docMk/>
            <pc:sldMk cId="3000329789" sldId="268"/>
            <ac:grpSpMk id="39" creationId="{E3F1D276-5E15-4D85-93B1-CBBEE823F876}"/>
          </ac:grpSpMkLst>
        </pc:grpChg>
        <pc:grpChg chg="add mod">
          <ac:chgData name="Li, Yang" userId="46e44fb3-0503-4c73-859f-d58f1abbdff8" providerId="ADAL" clId="{CEBF61E3-5F03-4103-B3DD-286B0FB665DC}" dt="2021-05-28T11:51:42.655" v="2086" actId="1076"/>
          <ac:grpSpMkLst>
            <pc:docMk/>
            <pc:sldMk cId="3000329789" sldId="268"/>
            <ac:grpSpMk id="40" creationId="{0E58D02C-16C8-4ABD-A1EA-FBA65A4D2143}"/>
          </ac:grpSpMkLst>
        </pc:grpChg>
        <pc:grpChg chg="add mod">
          <ac:chgData name="Li, Yang" userId="46e44fb3-0503-4c73-859f-d58f1abbdff8" providerId="ADAL" clId="{CEBF61E3-5F03-4103-B3DD-286B0FB665DC}" dt="2021-05-28T11:51:49.905" v="2088" actId="1076"/>
          <ac:grpSpMkLst>
            <pc:docMk/>
            <pc:sldMk cId="3000329789" sldId="268"/>
            <ac:grpSpMk id="41" creationId="{29D947C3-3DE1-4CEA-8CD4-969D3F639664}"/>
          </ac:grpSpMkLst>
        </pc:grpChg>
        <pc:cxnChg chg="add mod">
          <ac:chgData name="Li, Yang" userId="46e44fb3-0503-4c73-859f-d58f1abbdff8" providerId="ADAL" clId="{CEBF61E3-5F03-4103-B3DD-286B0FB665DC}" dt="2021-05-28T11:51:42.655" v="2086" actId="1076"/>
          <ac:cxnSpMkLst>
            <pc:docMk/>
            <pc:sldMk cId="3000329789" sldId="268"/>
            <ac:cxnSpMk id="5" creationId="{DDD7A169-93F7-4158-A080-9DE5852FBAC8}"/>
          </ac:cxnSpMkLst>
        </pc:cxnChg>
        <pc:cxnChg chg="add mod">
          <ac:chgData name="Li, Yang" userId="46e44fb3-0503-4c73-859f-d58f1abbdff8" providerId="ADAL" clId="{CEBF61E3-5F03-4103-B3DD-286B0FB665DC}" dt="2021-05-28T11:51:49.905" v="2088" actId="1076"/>
          <ac:cxnSpMkLst>
            <pc:docMk/>
            <pc:sldMk cId="3000329789" sldId="268"/>
            <ac:cxnSpMk id="8" creationId="{29578154-40AD-4D92-BF52-E677F948CAC7}"/>
          </ac:cxnSpMkLst>
        </pc:cxnChg>
        <pc:cxnChg chg="add mod">
          <ac:chgData name="Li, Yang" userId="46e44fb3-0503-4c73-859f-d58f1abbdff8" providerId="ADAL" clId="{CEBF61E3-5F03-4103-B3DD-286B0FB665DC}" dt="2021-05-28T11:51:38.169" v="2085" actId="1076"/>
          <ac:cxnSpMkLst>
            <pc:docMk/>
            <pc:sldMk cId="3000329789" sldId="268"/>
            <ac:cxnSpMk id="12" creationId="{6D3F633A-CF2F-4458-B3FC-9D52A074D2A3}"/>
          </ac:cxnSpMkLst>
        </pc:cxnChg>
        <pc:cxnChg chg="add mod">
          <ac:chgData name="Li, Yang" userId="46e44fb3-0503-4c73-859f-d58f1abbdff8" providerId="ADAL" clId="{CEBF61E3-5F03-4103-B3DD-286B0FB665DC}" dt="2021-05-28T11:51:29.161" v="2083" actId="1076"/>
          <ac:cxnSpMkLst>
            <pc:docMk/>
            <pc:sldMk cId="3000329789" sldId="268"/>
            <ac:cxnSpMk id="16" creationId="{38751CE4-C4F8-46F8-9211-3AB4E282AD7B}"/>
          </ac:cxnSpMkLst>
        </pc:cxnChg>
        <pc:cxnChg chg="add mod">
          <ac:chgData name="Li, Yang" userId="46e44fb3-0503-4c73-859f-d58f1abbdff8" providerId="ADAL" clId="{CEBF61E3-5F03-4103-B3DD-286B0FB665DC}" dt="2021-05-28T11:51:45.638" v="2087" actId="1076"/>
          <ac:cxnSpMkLst>
            <pc:docMk/>
            <pc:sldMk cId="3000329789" sldId="268"/>
            <ac:cxnSpMk id="27" creationId="{6B165217-2FD0-4931-A42B-B57449052539}"/>
          </ac:cxnSpMkLst>
        </pc:cxnChg>
        <pc:cxnChg chg="add mod">
          <ac:chgData name="Li, Yang" userId="46e44fb3-0503-4c73-859f-d58f1abbdff8" providerId="ADAL" clId="{CEBF61E3-5F03-4103-B3DD-286B0FB665DC}" dt="2021-05-28T11:51:45.638" v="2087" actId="1076"/>
          <ac:cxnSpMkLst>
            <pc:docMk/>
            <pc:sldMk cId="3000329789" sldId="268"/>
            <ac:cxnSpMk id="28" creationId="{262C5B69-FA95-4644-B773-299A4D7D1CAF}"/>
          </ac:cxnSpMkLst>
        </pc:cxnChg>
        <pc:cxnChg chg="add mod">
          <ac:chgData name="Li, Yang" userId="46e44fb3-0503-4c73-859f-d58f1abbdff8" providerId="ADAL" clId="{CEBF61E3-5F03-4103-B3DD-286B0FB665DC}" dt="2021-05-28T11:51:45.638" v="2087" actId="1076"/>
          <ac:cxnSpMkLst>
            <pc:docMk/>
            <pc:sldMk cId="3000329789" sldId="268"/>
            <ac:cxnSpMk id="29" creationId="{20ADBF93-801C-452D-993E-F1D31BABA08B}"/>
          </ac:cxnSpMkLst>
        </pc:cxnChg>
        <pc:cxnChg chg="add mod">
          <ac:chgData name="Li, Yang" userId="46e44fb3-0503-4c73-859f-d58f1abbdff8" providerId="ADAL" clId="{CEBF61E3-5F03-4103-B3DD-286B0FB665DC}" dt="2021-05-28T11:51:45.638" v="2087" actId="1076"/>
          <ac:cxnSpMkLst>
            <pc:docMk/>
            <pc:sldMk cId="3000329789" sldId="268"/>
            <ac:cxnSpMk id="30" creationId="{C586D920-8F56-4A31-B613-549BA4331618}"/>
          </ac:cxnSpMkLst>
        </pc:cxnChg>
        <pc:cxnChg chg="add mod">
          <ac:chgData name="Li, Yang" userId="46e44fb3-0503-4c73-859f-d58f1abbdff8" providerId="ADAL" clId="{CEBF61E3-5F03-4103-B3DD-286B0FB665DC}" dt="2021-05-28T11:51:45.638" v="2087" actId="1076"/>
          <ac:cxnSpMkLst>
            <pc:docMk/>
            <pc:sldMk cId="3000329789" sldId="268"/>
            <ac:cxnSpMk id="31" creationId="{1C238BFF-B085-426C-B22B-4E4D73A0288B}"/>
          </ac:cxnSpMkLst>
        </pc:cxnChg>
        <pc:cxnChg chg="add mod">
          <ac:chgData name="Li, Yang" userId="46e44fb3-0503-4c73-859f-d58f1abbdff8" providerId="ADAL" clId="{CEBF61E3-5F03-4103-B3DD-286B0FB665DC}" dt="2021-05-28T11:51:45.638" v="2087" actId="1076"/>
          <ac:cxnSpMkLst>
            <pc:docMk/>
            <pc:sldMk cId="3000329789" sldId="268"/>
            <ac:cxnSpMk id="32" creationId="{643739FD-8C95-4EA7-9A2A-DFA62F2FEF60}"/>
          </ac:cxnSpMkLst>
        </pc:cxnChg>
        <pc:cxnChg chg="add mod">
          <ac:chgData name="Li, Yang" userId="46e44fb3-0503-4c73-859f-d58f1abbdff8" providerId="ADAL" clId="{CEBF61E3-5F03-4103-B3DD-286B0FB665DC}" dt="2021-05-28T11:51:45.638" v="2087" actId="1076"/>
          <ac:cxnSpMkLst>
            <pc:docMk/>
            <pc:sldMk cId="3000329789" sldId="268"/>
            <ac:cxnSpMk id="33" creationId="{BEEE2632-C79D-4B15-86AB-0C178279A8E8}"/>
          </ac:cxnSpMkLst>
        </pc:cxnChg>
      </pc:sldChg>
      <pc:sldChg chg="modSp new mod">
        <pc:chgData name="Li, Yang" userId="46e44fb3-0503-4c73-859f-d58f1abbdff8" providerId="ADAL" clId="{CEBF61E3-5F03-4103-B3DD-286B0FB665DC}" dt="2021-05-28T11:37:10.425" v="1735" actId="20577"/>
        <pc:sldMkLst>
          <pc:docMk/>
          <pc:sldMk cId="1868869304" sldId="269"/>
        </pc:sldMkLst>
        <pc:spChg chg="mod">
          <ac:chgData name="Li, Yang" userId="46e44fb3-0503-4c73-859f-d58f1abbdff8" providerId="ADAL" clId="{CEBF61E3-5F03-4103-B3DD-286B0FB665DC}" dt="2021-05-28T11:29:03.221" v="1439" actId="20577"/>
          <ac:spMkLst>
            <pc:docMk/>
            <pc:sldMk cId="1868869304" sldId="269"/>
            <ac:spMk id="2" creationId="{7B2234DE-B3C0-41D6-BFB2-443B9CA5E366}"/>
          </ac:spMkLst>
        </pc:spChg>
        <pc:spChg chg="mod">
          <ac:chgData name="Li, Yang" userId="46e44fb3-0503-4c73-859f-d58f1abbdff8" providerId="ADAL" clId="{CEBF61E3-5F03-4103-B3DD-286B0FB665DC}" dt="2021-05-28T11:37:10.425" v="1735" actId="20577"/>
          <ac:spMkLst>
            <pc:docMk/>
            <pc:sldMk cId="1868869304" sldId="269"/>
            <ac:spMk id="3" creationId="{E65F8B73-F892-434E-833E-A8497F1ADF8A}"/>
          </ac:spMkLst>
        </pc:spChg>
      </pc:sldChg>
      <pc:sldChg chg="addSp delSp modSp add mod chgLayout">
        <pc:chgData name="Li, Yang" userId="46e44fb3-0503-4c73-859f-d58f1abbdff8" providerId="ADAL" clId="{CEBF61E3-5F03-4103-B3DD-286B0FB665DC}" dt="2021-05-28T11:47:52.401" v="2016" actId="20577"/>
        <pc:sldMkLst>
          <pc:docMk/>
          <pc:sldMk cId="2133344311" sldId="270"/>
        </pc:sldMkLst>
        <pc:spChg chg="mod ord">
          <ac:chgData name="Li, Yang" userId="46e44fb3-0503-4c73-859f-d58f1abbdff8" providerId="ADAL" clId="{CEBF61E3-5F03-4103-B3DD-286B0FB665DC}" dt="2021-05-28T11:44:05.054" v="1933" actId="20577"/>
          <ac:spMkLst>
            <pc:docMk/>
            <pc:sldMk cId="2133344311" sldId="270"/>
            <ac:spMk id="2" creationId="{C7B02126-7E06-482C-B945-70F37E117B1D}"/>
          </ac:spMkLst>
        </pc:spChg>
        <pc:spChg chg="add mod ord">
          <ac:chgData name="Li, Yang" userId="46e44fb3-0503-4c73-859f-d58f1abbdff8" providerId="ADAL" clId="{CEBF61E3-5F03-4103-B3DD-286B0FB665DC}" dt="2021-05-28T11:47:52.401" v="2016" actId="20577"/>
          <ac:spMkLst>
            <pc:docMk/>
            <pc:sldMk cId="2133344311" sldId="270"/>
            <ac:spMk id="3" creationId="{5232FD6C-C426-4F3C-9FE3-995D88A09C4B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4" creationId="{9615C333-9CCA-4546-84CA-BB2534051FB6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6" creationId="{CF991A88-142D-4518-9D0C-1E460F684F44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7" creationId="{D25A1907-C605-4478-A38E-B934A9C7D29A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9" creationId="{53A5B561-F2D3-4C2D-8877-122AE2B763CF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10" creationId="{781F6AFE-AC06-4467-AED6-8F4078E4EEE9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11" creationId="{5C9C051B-C230-4CDD-96A1-EA99E1F7D9DE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13" creationId="{8124CB99-538E-45BA-81F8-DCDAB91A3230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14" creationId="{7E6C032D-3222-4DBC-82CD-77249117836F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15" creationId="{72B5930D-C5EA-4997-8E4B-D9A18D53AA10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17" creationId="{B1A82265-E68C-4B69-85A2-91141C3DCBE4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18" creationId="{5D2B4E05-CEDD-41C7-BDF0-EFEC025B0474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19" creationId="{3E0B6950-F57F-46D6-9D35-E136D42E20A1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20" creationId="{801F7D70-184A-439B-8E86-ECD85230609D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21" creationId="{F7167422-83F7-48CE-8509-99C45943BB4D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22" creationId="{2B938636-648B-4E2D-9D1A-379B3C31CD99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23" creationId="{D4723B7B-B5B5-4D2F-B3C0-AA045AAB2BC6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24" creationId="{95B099DF-A475-4396-8C29-A714126AAF9B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25" creationId="{8632EF75-9229-4885-B86F-7FAC0C3AA1AE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26" creationId="{158AFE86-BD20-4A8A-8588-F5CBF88D0DE1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34" creationId="{C45079FC-9CE7-4C60-A6DC-C640E3DFDB68}"/>
          </ac:spMkLst>
        </pc:spChg>
        <pc:spChg chg="del">
          <ac:chgData name="Li, Yang" userId="46e44fb3-0503-4c73-859f-d58f1abbdff8" providerId="ADAL" clId="{CEBF61E3-5F03-4103-B3DD-286B0FB665DC}" dt="2021-05-28T11:39:23.554" v="1781" actId="478"/>
          <ac:spMkLst>
            <pc:docMk/>
            <pc:sldMk cId="2133344311" sldId="270"/>
            <ac:spMk id="35" creationId="{FA32D35F-EA86-4CD2-881D-D5E7AD834BDE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37" creationId="{AF164F8A-6027-47F0-8753-0C212C265A89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38" creationId="{6E6162A4-E167-427A-8A94-FCA26D908F49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39" creationId="{60DA7420-E637-48D8-80EB-165912BECFBF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40" creationId="{994970C3-1E70-46B0-987B-29B7617C56D4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41" creationId="{B25A2B7F-C5FB-4B1D-A278-964118FB36D6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43" creationId="{8F84B221-389D-41F8-9A9B-D8D1EF3FF3B3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44" creationId="{56121A8C-CB53-459B-B2F6-EABB7FBB58C3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45" creationId="{15BE3A50-AEEA-4A2E-9A9F-8058F34A646A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47" creationId="{A2087742-9436-4991-89E9-4B925EF6718C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48" creationId="{A6E4F5A3-D5DD-423F-9334-0A3873FE3522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49" creationId="{14160FFB-D007-4AA4-832A-CCCFCB3C01D1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51" creationId="{4A806709-1A58-4B21-982D-9A3B01A841E3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52" creationId="{2EDEB375-1B68-4917-848A-ED93D2E4551A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53" creationId="{E5605A4C-CC92-4C7D-8DAC-B71CC5DF2C71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56" creationId="{9431F819-9172-4F13-A909-A3D3DED4361E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57" creationId="{A6C1B302-5F5D-4975-81C1-CDFE5F73356B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58" creationId="{FC5501D4-047F-44E5-B6AE-3DADF898149F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59" creationId="{2754EA8C-84B0-492D-9967-715715695137}"/>
          </ac:spMkLst>
        </pc:spChg>
        <pc:spChg chg="add del mod">
          <ac:chgData name="Li, Yang" userId="46e44fb3-0503-4c73-859f-d58f1abbdff8" providerId="ADAL" clId="{CEBF61E3-5F03-4103-B3DD-286B0FB665DC}" dt="2021-05-28T11:39:22.688" v="1780"/>
          <ac:spMkLst>
            <pc:docMk/>
            <pc:sldMk cId="2133344311" sldId="270"/>
            <ac:spMk id="60" creationId="{85C76AAD-F55D-4175-8602-4349A38DAA3D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62" creationId="{6710F62D-2E8C-43B0-982D-B7B229351ADB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63" creationId="{6901E341-4347-4F03-82AC-6D18962D959D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64" creationId="{622B6E00-B708-4592-B91F-E2042742E3DC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65" creationId="{1398C9B1-1AB3-4DE7-9295-0CEC4696B6FD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66" creationId="{8739EB47-528D-4E80-9636-EC54303B82BA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68" creationId="{A9453CF5-6381-49A3-8415-766F3041F0DC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69" creationId="{48961574-AF95-4D61-A844-965741ED3338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70" creationId="{9F49DB1B-4CAD-4BF9-B5F4-FEB9F8672DA4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72" creationId="{F83E1BF1-F4A7-49F2-99D7-AC62FD90038A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73" creationId="{58771249-77DB-4AD9-B92C-2BEE04F0A4E0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74" creationId="{B4658FAD-F1C2-4927-9620-07278AF75C47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76" creationId="{ED4FA98A-45B8-4EAA-BB8D-C9DF092ABDB2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77" creationId="{54044C48-318A-4569-BB8A-39FE9BA111BD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78" creationId="{DED18459-E6D6-4D8E-80AD-86328DCA534C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81" creationId="{F397A80D-31FE-4A99-B45C-6D6D217C0A12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82" creationId="{BB5A025D-6D38-4179-BE31-D8DF66990377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83" creationId="{9CB9DB9D-9906-4399-AFD5-353746EDFA91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84" creationId="{70C62C5B-F882-4332-A8D3-33BDF5FD2B69}"/>
          </ac:spMkLst>
        </pc:spChg>
        <pc:spChg chg="add mod">
          <ac:chgData name="Li, Yang" userId="46e44fb3-0503-4c73-859f-d58f1abbdff8" providerId="ADAL" clId="{CEBF61E3-5F03-4103-B3DD-286B0FB665DC}" dt="2021-05-28T11:43:46.432" v="1915" actId="1036"/>
          <ac:spMkLst>
            <pc:docMk/>
            <pc:sldMk cId="2133344311" sldId="270"/>
            <ac:spMk id="85" creationId="{D52E9217-8D75-4370-B796-BEACED8214CF}"/>
          </ac:spMkLst>
        </pc:sp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5" creationId="{DDD7A169-93F7-4158-A080-9DE5852FBAC8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8" creationId="{29578154-40AD-4D92-BF52-E677F948CAC7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12" creationId="{6D3F633A-CF2F-4458-B3FC-9D52A074D2A3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16" creationId="{38751CE4-C4F8-46F8-9211-3AB4E282AD7B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27" creationId="{6B165217-2FD0-4931-A42B-B57449052539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28" creationId="{262C5B69-FA95-4644-B773-299A4D7D1CAF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29" creationId="{20ADBF93-801C-452D-993E-F1D31BABA08B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30" creationId="{C586D920-8F56-4A31-B613-549BA4331618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31" creationId="{1C238BFF-B085-426C-B22B-4E4D73A0288B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32" creationId="{643739FD-8C95-4EA7-9A2A-DFA62F2FEF60}"/>
          </ac:cxnSpMkLst>
        </pc:cxnChg>
        <pc:cxnChg chg="del">
          <ac:chgData name="Li, Yang" userId="46e44fb3-0503-4c73-859f-d58f1abbdff8" providerId="ADAL" clId="{CEBF61E3-5F03-4103-B3DD-286B0FB665DC}" dt="2021-05-28T11:39:23.554" v="1781" actId="478"/>
          <ac:cxnSpMkLst>
            <pc:docMk/>
            <pc:sldMk cId="2133344311" sldId="270"/>
            <ac:cxnSpMk id="33" creationId="{BEEE2632-C79D-4B15-86AB-0C178279A8E8}"/>
          </ac:cxnSpMkLst>
        </pc:cxnChg>
        <pc:cxnChg chg="add del mod">
          <ac:chgData name="Li, Yang" userId="46e44fb3-0503-4c73-859f-d58f1abbdff8" providerId="ADAL" clId="{CEBF61E3-5F03-4103-B3DD-286B0FB665DC}" dt="2021-05-28T11:39:22.688" v="1780"/>
          <ac:cxnSpMkLst>
            <pc:docMk/>
            <pc:sldMk cId="2133344311" sldId="270"/>
            <ac:cxnSpMk id="36" creationId="{42A1D057-7D93-4A6F-8052-25FC1717CCD1}"/>
          </ac:cxnSpMkLst>
        </pc:cxnChg>
        <pc:cxnChg chg="add del mod">
          <ac:chgData name="Li, Yang" userId="46e44fb3-0503-4c73-859f-d58f1abbdff8" providerId="ADAL" clId="{CEBF61E3-5F03-4103-B3DD-286B0FB665DC}" dt="2021-05-28T11:39:22.688" v="1780"/>
          <ac:cxnSpMkLst>
            <pc:docMk/>
            <pc:sldMk cId="2133344311" sldId="270"/>
            <ac:cxnSpMk id="42" creationId="{B8052AB4-A9C5-44AE-8D2E-78E01CA78440}"/>
          </ac:cxnSpMkLst>
        </pc:cxnChg>
        <pc:cxnChg chg="add del mod">
          <ac:chgData name="Li, Yang" userId="46e44fb3-0503-4c73-859f-d58f1abbdff8" providerId="ADAL" clId="{CEBF61E3-5F03-4103-B3DD-286B0FB665DC}" dt="2021-05-28T11:39:22.688" v="1780"/>
          <ac:cxnSpMkLst>
            <pc:docMk/>
            <pc:sldMk cId="2133344311" sldId="270"/>
            <ac:cxnSpMk id="46" creationId="{081EA50D-DB60-4709-977E-0FCF86EF4A65}"/>
          </ac:cxnSpMkLst>
        </pc:cxnChg>
        <pc:cxnChg chg="add del mod">
          <ac:chgData name="Li, Yang" userId="46e44fb3-0503-4c73-859f-d58f1abbdff8" providerId="ADAL" clId="{CEBF61E3-5F03-4103-B3DD-286B0FB665DC}" dt="2021-05-28T11:39:22.688" v="1780"/>
          <ac:cxnSpMkLst>
            <pc:docMk/>
            <pc:sldMk cId="2133344311" sldId="270"/>
            <ac:cxnSpMk id="50" creationId="{6887D9B4-9999-4DD8-ADBD-3AADEE48C6B1}"/>
          </ac:cxnSpMkLst>
        </pc:cxnChg>
        <pc:cxnChg chg="add del mod">
          <ac:chgData name="Li, Yang" userId="46e44fb3-0503-4c73-859f-d58f1abbdff8" providerId="ADAL" clId="{CEBF61E3-5F03-4103-B3DD-286B0FB665DC}" dt="2021-05-28T11:39:22.688" v="1780"/>
          <ac:cxnSpMkLst>
            <pc:docMk/>
            <pc:sldMk cId="2133344311" sldId="270"/>
            <ac:cxnSpMk id="54" creationId="{5BC774AA-1710-44FC-A496-6D448C4351A0}"/>
          </ac:cxnSpMkLst>
        </pc:cxnChg>
        <pc:cxnChg chg="add del mod">
          <ac:chgData name="Li, Yang" userId="46e44fb3-0503-4c73-859f-d58f1abbdff8" providerId="ADAL" clId="{CEBF61E3-5F03-4103-B3DD-286B0FB665DC}" dt="2021-05-28T11:39:22.688" v="1780"/>
          <ac:cxnSpMkLst>
            <pc:docMk/>
            <pc:sldMk cId="2133344311" sldId="270"/>
            <ac:cxnSpMk id="55" creationId="{334AC050-06F4-4B66-BC6B-0AA46138FD28}"/>
          </ac:cxnSpMkLst>
        </pc:cxnChg>
        <pc:cxnChg chg="add mod">
          <ac:chgData name="Li, Yang" userId="46e44fb3-0503-4c73-859f-d58f1abbdff8" providerId="ADAL" clId="{CEBF61E3-5F03-4103-B3DD-286B0FB665DC}" dt="2021-05-28T11:43:46.432" v="1915" actId="1036"/>
          <ac:cxnSpMkLst>
            <pc:docMk/>
            <pc:sldMk cId="2133344311" sldId="270"/>
            <ac:cxnSpMk id="61" creationId="{FC722307-93DF-4F42-9434-05A3EC36E910}"/>
          </ac:cxnSpMkLst>
        </pc:cxnChg>
        <pc:cxnChg chg="add mod">
          <ac:chgData name="Li, Yang" userId="46e44fb3-0503-4c73-859f-d58f1abbdff8" providerId="ADAL" clId="{CEBF61E3-5F03-4103-B3DD-286B0FB665DC}" dt="2021-05-28T11:43:46.432" v="1915" actId="1036"/>
          <ac:cxnSpMkLst>
            <pc:docMk/>
            <pc:sldMk cId="2133344311" sldId="270"/>
            <ac:cxnSpMk id="67" creationId="{A751ABFF-2CF4-414C-AC2B-F42A898C064C}"/>
          </ac:cxnSpMkLst>
        </pc:cxnChg>
        <pc:cxnChg chg="add mod">
          <ac:chgData name="Li, Yang" userId="46e44fb3-0503-4c73-859f-d58f1abbdff8" providerId="ADAL" clId="{CEBF61E3-5F03-4103-B3DD-286B0FB665DC}" dt="2021-05-28T11:43:46.432" v="1915" actId="1036"/>
          <ac:cxnSpMkLst>
            <pc:docMk/>
            <pc:sldMk cId="2133344311" sldId="270"/>
            <ac:cxnSpMk id="71" creationId="{BDC71268-71CC-4311-872F-D049B1818F8F}"/>
          </ac:cxnSpMkLst>
        </pc:cxnChg>
        <pc:cxnChg chg="add mod">
          <ac:chgData name="Li, Yang" userId="46e44fb3-0503-4c73-859f-d58f1abbdff8" providerId="ADAL" clId="{CEBF61E3-5F03-4103-B3DD-286B0FB665DC}" dt="2021-05-28T11:43:46.432" v="1915" actId="1036"/>
          <ac:cxnSpMkLst>
            <pc:docMk/>
            <pc:sldMk cId="2133344311" sldId="270"/>
            <ac:cxnSpMk id="75" creationId="{21738C8E-B987-4336-B6E0-9BEADAF0709D}"/>
          </ac:cxnSpMkLst>
        </pc:cxnChg>
        <pc:cxnChg chg="add mod">
          <ac:chgData name="Li, Yang" userId="46e44fb3-0503-4c73-859f-d58f1abbdff8" providerId="ADAL" clId="{CEBF61E3-5F03-4103-B3DD-286B0FB665DC}" dt="2021-05-28T11:43:46.432" v="1915" actId="1036"/>
          <ac:cxnSpMkLst>
            <pc:docMk/>
            <pc:sldMk cId="2133344311" sldId="270"/>
            <ac:cxnSpMk id="79" creationId="{6B3FA369-CBF1-4E82-BDA0-824B983BC746}"/>
          </ac:cxnSpMkLst>
        </pc:cxnChg>
        <pc:cxnChg chg="add mod">
          <ac:chgData name="Li, Yang" userId="46e44fb3-0503-4c73-859f-d58f1abbdff8" providerId="ADAL" clId="{CEBF61E3-5F03-4103-B3DD-286B0FB665DC}" dt="2021-05-28T11:43:46.432" v="1915" actId="1036"/>
          <ac:cxnSpMkLst>
            <pc:docMk/>
            <pc:sldMk cId="2133344311" sldId="270"/>
            <ac:cxnSpMk id="80" creationId="{DCF3ED68-B96A-4E30-908A-85916958ABF8}"/>
          </ac:cxnSpMkLst>
        </pc:cxnChg>
      </pc:sldChg>
      <pc:sldChg chg="modSp add mod">
        <pc:chgData name="Li, Yang" userId="46e44fb3-0503-4c73-859f-d58f1abbdff8" providerId="ADAL" clId="{CEBF61E3-5F03-4103-B3DD-286B0FB665DC}" dt="2021-05-28T12:15:54.292" v="2457" actId="20577"/>
        <pc:sldMkLst>
          <pc:docMk/>
          <pc:sldMk cId="1084548713" sldId="271"/>
        </pc:sldMkLst>
        <pc:spChg chg="mod">
          <ac:chgData name="Li, Yang" userId="46e44fb3-0503-4c73-859f-d58f1abbdff8" providerId="ADAL" clId="{CEBF61E3-5F03-4103-B3DD-286B0FB665DC}" dt="2021-05-28T12:15:54.292" v="2457" actId="20577"/>
          <ac:spMkLst>
            <pc:docMk/>
            <pc:sldMk cId="1084548713" sldId="271"/>
            <ac:spMk id="3" creationId="{23BD3390-A641-4731-9C1A-B6125A599D91}"/>
          </ac:spMkLst>
        </pc:spChg>
      </pc:sldChg>
      <pc:sldChg chg="addSp delSp modSp new del modAnim">
        <pc:chgData name="Li, Yang" userId="46e44fb3-0503-4c73-859f-d58f1abbdff8" providerId="ADAL" clId="{CEBF61E3-5F03-4103-B3DD-286B0FB665DC}" dt="2021-05-28T11:43:26.157" v="1887" actId="2696"/>
        <pc:sldMkLst>
          <pc:docMk/>
          <pc:sldMk cId="1812751540" sldId="271"/>
        </pc:sldMkLst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4" creationId="{7335372D-96C4-4C18-815D-1CAD6F8C8220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6" creationId="{47A376ED-16D6-47AE-97E9-68D98E8EBC06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7" creationId="{3563FD77-6FA5-4E98-8855-14153CC1D7CA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10" creationId="{94AE02B2-3395-499A-960E-8E7D6B15BFB5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11" creationId="{56D19337-98FE-46CE-8D1F-2F063B17F9A2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14" creationId="{543C8569-D7F9-4BF2-9948-67637CA48BD8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15" creationId="{8C1220F2-C065-4D8E-A741-88DD064AB6A1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16" creationId="{6DD574EA-17E9-44A1-BE3C-3DBAEA693EB7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19" creationId="{DCEB3BC8-510A-46BD-9079-8D05CA947413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20" creationId="{B26DCD66-D53B-4DED-9095-89B3A30056C7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23" creationId="{1733DD5D-F668-4CE2-AAC2-14628F3A2C10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25" creationId="{CC9125AE-8DE8-4C2A-B498-25DE4C2E1D07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26" creationId="{FE1790F1-2543-439D-B134-17F4B8FA0FCA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29" creationId="{7AD6A103-1B69-4526-977B-E6B9ADF5C26C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30" creationId="{5EE194F7-7FA8-49EF-A6BD-45D9EC58290F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33" creationId="{B8BA703A-FA4D-458D-BCD5-A40DDF4CA79B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35" creationId="{4DDD79DB-B9FA-4628-B393-24E0C3A7A520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36" creationId="{6F456C82-47F4-4401-8FC5-7D58FB76CB99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39" creationId="{ED0F1FCE-EF00-42E4-A48D-4C206B2879D4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40" creationId="{7944CDA9-C295-4D4F-9505-8ED5C5E42A4A}"/>
          </ac:spMkLst>
        </pc:spChg>
        <pc:spChg chg="mod">
          <ac:chgData name="Li, Yang" userId="46e44fb3-0503-4c73-859f-d58f1abbdff8" providerId="ADAL" clId="{CEBF61E3-5F03-4103-B3DD-286B0FB665DC}" dt="2021-05-28T11:43:08.826" v="1885"/>
          <ac:spMkLst>
            <pc:docMk/>
            <pc:sldMk cId="1812751540" sldId="271"/>
            <ac:spMk id="43" creationId="{875E3ED4-933C-4D3B-B879-A0037C477EB3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44" creationId="{C13FEAA4-18E8-4456-A18D-B0AD3C428C57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45" creationId="{BB9A4C77-4C1C-486E-A0E9-7361CB11B77A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47" creationId="{7308F404-6E08-4289-915D-B2D35DF9072F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48" creationId="{5470AF51-7664-477F-B68D-38A94D58A3C6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51" creationId="{2E2FC794-DFEA-4C56-B5B6-48B006ECFAE8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52" creationId="{6F65CCB6-58C7-44DA-B2B5-E2F9A198525C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53" creationId="{DA67B837-F420-4CD1-9049-83A6E2A1C042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56" creationId="{D02EB92A-A371-4CC7-8A97-BCEE2DF4C972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58" creationId="{4494E9B6-1CE5-4309-9A40-B3D815C4A4C2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59" creationId="{FAE9D700-51AE-4796-B921-14D54CA1C554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62" creationId="{1DAEE455-03FF-4688-B3DA-30BC64658594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63" creationId="{3F5ABBB4-04BC-44B3-8902-A10BE17CB0F4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64" creationId="{7C97DEB5-3070-482D-9AD7-E37477830A3F}"/>
          </ac:spMkLst>
        </pc:spChg>
        <pc:spChg chg="add del mod">
          <ac:chgData name="Li, Yang" userId="46e44fb3-0503-4c73-859f-d58f1abbdff8" providerId="ADAL" clId="{CEBF61E3-5F03-4103-B3DD-286B0FB665DC}" dt="2021-05-28T11:43:19.650" v="1886"/>
          <ac:spMkLst>
            <pc:docMk/>
            <pc:sldMk cId="1812751540" sldId="271"/>
            <ac:spMk id="67" creationId="{D01D71D1-0002-4BC2-8047-7916399DBA18}"/>
          </ac:spMkLst>
        </pc:spChg>
        <pc:grpChg chg="add del mod">
          <ac:chgData name="Li, Yang" userId="46e44fb3-0503-4c73-859f-d58f1abbdff8" providerId="ADAL" clId="{CEBF61E3-5F03-4103-B3DD-286B0FB665DC}" dt="2021-05-28T11:43:19.650" v="1886"/>
          <ac:grpSpMkLst>
            <pc:docMk/>
            <pc:sldMk cId="1812751540" sldId="271"/>
            <ac:grpSpMk id="5" creationId="{52F21B5D-BD4B-41C0-9F8A-20A49A795467}"/>
          </ac:grpSpMkLst>
        </pc:grpChg>
        <pc:grpChg chg="add del mod">
          <ac:chgData name="Li, Yang" userId="46e44fb3-0503-4c73-859f-d58f1abbdff8" providerId="ADAL" clId="{CEBF61E3-5F03-4103-B3DD-286B0FB665DC}" dt="2021-05-28T11:43:19.650" v="1886"/>
          <ac:grpSpMkLst>
            <pc:docMk/>
            <pc:sldMk cId="1812751540" sldId="271"/>
            <ac:grpSpMk id="24" creationId="{7458C6E7-F065-4E7A-ADEB-386489E0A71E}"/>
          </ac:grpSpMkLst>
        </pc:grpChg>
        <pc:grpChg chg="add del mod">
          <ac:chgData name="Li, Yang" userId="46e44fb3-0503-4c73-859f-d58f1abbdff8" providerId="ADAL" clId="{CEBF61E3-5F03-4103-B3DD-286B0FB665DC}" dt="2021-05-28T11:43:19.650" v="1886"/>
          <ac:grpSpMkLst>
            <pc:docMk/>
            <pc:sldMk cId="1812751540" sldId="271"/>
            <ac:grpSpMk id="34" creationId="{D24A0156-BF1A-4015-BD49-955930FEE66B}"/>
          </ac:grpSpMkLst>
        </pc:grp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8" creationId="{F3876F94-B147-4B89-AA67-B220BEB4EE6C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9" creationId="{6F27D916-4176-441A-9370-FD9199D8083E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12" creationId="{E47BC237-4711-4389-BEA8-188AD7D23F20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13" creationId="{7B2A08AD-2E2F-49D2-A568-60BAC1968DD8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17" creationId="{951F837A-C262-4941-8636-AA595483B203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18" creationId="{3FF84B4D-43BE-420F-9089-089D5CA004B9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21" creationId="{820D9961-87A6-4041-B917-2F568793CCA7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22" creationId="{D7FC0007-79A4-40D7-962A-00670156585E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27" creationId="{8AC1C15F-FA5D-4C88-A2ED-C361F307906E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28" creationId="{C77A607B-E9C1-4377-8B36-6667A6619288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31" creationId="{E66D2758-7702-48E1-B648-7FD0A070BE8D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32" creationId="{7C9A8480-DE39-425C-B819-D3B912C2E0D4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37" creationId="{4AC5E7A6-B7A9-42C7-A769-323F100C41B1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38" creationId="{70897B61-22DD-4AE0-B15D-DA0C3536C85D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41" creationId="{731C1933-9244-4350-8405-B3392EF5CB46}"/>
          </ac:cxnSpMkLst>
        </pc:cxnChg>
        <pc:cxnChg chg="mod">
          <ac:chgData name="Li, Yang" userId="46e44fb3-0503-4c73-859f-d58f1abbdff8" providerId="ADAL" clId="{CEBF61E3-5F03-4103-B3DD-286B0FB665DC}" dt="2021-05-28T11:43:08.826" v="1885"/>
          <ac:cxnSpMkLst>
            <pc:docMk/>
            <pc:sldMk cId="1812751540" sldId="271"/>
            <ac:cxnSpMk id="42" creationId="{D4246059-5F95-42A8-A03F-668BD23E1C4A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46" creationId="{B77BF23E-7B58-42E8-9A01-4DE3F6C7A02D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49" creationId="{B9C2A6C3-5FF3-4A57-B823-D002280BDA93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50" creationId="{D7C114E9-B6E9-4778-9F42-87993ABFCB8B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54" creationId="{6D34F974-65DC-4364-AA78-F8ABE17884BE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55" creationId="{2711AE2F-9804-4062-BABB-A01B87F780D6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57" creationId="{B192A0FC-415C-410D-8634-DCAA4CC4DCFE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60" creationId="{19F00DBB-C7C1-4762-856A-F69B1E6DFF82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61" creationId="{AA1D398D-2854-4DB6-8173-3D5302E5A4CC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65" creationId="{C2D3A023-D90A-474E-BCEC-78DD738457D7}"/>
          </ac:cxnSpMkLst>
        </pc:cxnChg>
        <pc:cxnChg chg="add del mod">
          <ac:chgData name="Li, Yang" userId="46e44fb3-0503-4c73-859f-d58f1abbdff8" providerId="ADAL" clId="{CEBF61E3-5F03-4103-B3DD-286B0FB665DC}" dt="2021-05-28T11:43:19.650" v="1886"/>
          <ac:cxnSpMkLst>
            <pc:docMk/>
            <pc:sldMk cId="1812751540" sldId="271"/>
            <ac:cxnSpMk id="66" creationId="{088ADE2F-3997-4CB7-A167-A40907220EC7}"/>
          </ac:cxnSpMkLst>
        </pc:cxnChg>
      </pc:sldChg>
      <pc:sldChg chg="new del">
        <pc:chgData name="Li, Yang" userId="46e44fb3-0503-4c73-859f-d58f1abbdff8" providerId="ADAL" clId="{CEBF61E3-5F03-4103-B3DD-286B0FB665DC}" dt="2021-05-28T12:13:44.549" v="2243" actId="2696"/>
        <pc:sldMkLst>
          <pc:docMk/>
          <pc:sldMk cId="2070154418" sldId="271"/>
        </pc:sldMkLst>
      </pc:sldChg>
      <pc:sldChg chg="new del">
        <pc:chgData name="Li, Yang" userId="46e44fb3-0503-4c73-859f-d58f1abbdff8" providerId="ADAL" clId="{CEBF61E3-5F03-4103-B3DD-286B0FB665DC}" dt="2021-05-28T12:12:47.732" v="2176" actId="2696"/>
        <pc:sldMkLst>
          <pc:docMk/>
          <pc:sldMk cId="3824165212" sldId="271"/>
        </pc:sldMkLst>
      </pc:sldChg>
    </pc:docChg>
  </pc:docChgLst>
  <pc:docChgLst>
    <pc:chgData name="Li, Yang" userId="46e44fb3-0503-4c73-859f-d58f1abbdff8" providerId="ADAL" clId="{D1FBE820-6844-4E92-A0E7-453216C71BAE}"/>
    <pc:docChg chg="undo custSel addSld modSld">
      <pc:chgData name="Li, Yang" userId="46e44fb3-0503-4c73-859f-d58f1abbdff8" providerId="ADAL" clId="{D1FBE820-6844-4E92-A0E7-453216C71BAE}" dt="2021-04-28T18:01:48.609" v="2939" actId="20577"/>
      <pc:docMkLst>
        <pc:docMk/>
      </pc:docMkLst>
      <pc:sldChg chg="modSp mod">
        <pc:chgData name="Li, Yang" userId="46e44fb3-0503-4c73-859f-d58f1abbdff8" providerId="ADAL" clId="{D1FBE820-6844-4E92-A0E7-453216C71BAE}" dt="2021-04-28T18:00:49.105" v="2906" actId="20577"/>
        <pc:sldMkLst>
          <pc:docMk/>
          <pc:sldMk cId="2990184262" sldId="256"/>
        </pc:sldMkLst>
        <pc:spChg chg="mod">
          <ac:chgData name="Li, Yang" userId="46e44fb3-0503-4c73-859f-d58f1abbdff8" providerId="ADAL" clId="{D1FBE820-6844-4E92-A0E7-453216C71BAE}" dt="2021-04-28T15:40:41.826" v="80" actId="20577"/>
          <ac:spMkLst>
            <pc:docMk/>
            <pc:sldMk cId="2990184262" sldId="256"/>
            <ac:spMk id="2" creationId="{9EC1816F-E8AA-4B7E-94AF-0B4375964CE4}"/>
          </ac:spMkLst>
        </pc:spChg>
        <pc:spChg chg="mod">
          <ac:chgData name="Li, Yang" userId="46e44fb3-0503-4c73-859f-d58f1abbdff8" providerId="ADAL" clId="{D1FBE820-6844-4E92-A0E7-453216C71BAE}" dt="2021-04-28T18:00:49.105" v="2906" actId="20577"/>
          <ac:spMkLst>
            <pc:docMk/>
            <pc:sldMk cId="2990184262" sldId="256"/>
            <ac:spMk id="3" creationId="{5C2DCD33-1B61-4A71-BCD6-104E5D9E611C}"/>
          </ac:spMkLst>
        </pc:spChg>
      </pc:sldChg>
      <pc:sldChg chg="modSp new mod">
        <pc:chgData name="Li, Yang" userId="46e44fb3-0503-4c73-859f-d58f1abbdff8" providerId="ADAL" clId="{D1FBE820-6844-4E92-A0E7-453216C71BAE}" dt="2021-04-28T17:25:05.503" v="2873"/>
        <pc:sldMkLst>
          <pc:docMk/>
          <pc:sldMk cId="2904761230" sldId="257"/>
        </pc:sldMkLst>
        <pc:spChg chg="mod">
          <ac:chgData name="Li, Yang" userId="46e44fb3-0503-4c73-859f-d58f1abbdff8" providerId="ADAL" clId="{D1FBE820-6844-4E92-A0E7-453216C71BAE}" dt="2021-04-28T15:41:41.789" v="97" actId="20577"/>
          <ac:spMkLst>
            <pc:docMk/>
            <pc:sldMk cId="2904761230" sldId="257"/>
            <ac:spMk id="2" creationId="{0D24BE32-F27D-4CF9-A2EF-A4BFCBE52253}"/>
          </ac:spMkLst>
        </pc:spChg>
        <pc:spChg chg="mod">
          <ac:chgData name="Li, Yang" userId="46e44fb3-0503-4c73-859f-d58f1abbdff8" providerId="ADAL" clId="{D1FBE820-6844-4E92-A0E7-453216C71BAE}" dt="2021-04-28T17:25:05.503" v="2873"/>
          <ac:spMkLst>
            <pc:docMk/>
            <pc:sldMk cId="2904761230" sldId="257"/>
            <ac:spMk id="3" creationId="{9309A7E0-21F3-4118-832D-1870AF3FA9BE}"/>
          </ac:spMkLst>
        </pc:spChg>
      </pc:sldChg>
      <pc:sldChg chg="modSp new mod">
        <pc:chgData name="Li, Yang" userId="46e44fb3-0503-4c73-859f-d58f1abbdff8" providerId="ADAL" clId="{D1FBE820-6844-4E92-A0E7-453216C71BAE}" dt="2021-04-28T17:39:51.974" v="2897" actId="20577"/>
        <pc:sldMkLst>
          <pc:docMk/>
          <pc:sldMk cId="3216135630" sldId="258"/>
        </pc:sldMkLst>
        <pc:spChg chg="mod">
          <ac:chgData name="Li, Yang" userId="46e44fb3-0503-4c73-859f-d58f1abbdff8" providerId="ADAL" clId="{D1FBE820-6844-4E92-A0E7-453216C71BAE}" dt="2021-04-28T16:14:29.446" v="481"/>
          <ac:spMkLst>
            <pc:docMk/>
            <pc:sldMk cId="3216135630" sldId="258"/>
            <ac:spMk id="2" creationId="{8FC18713-65D2-4FEF-A3C7-D686090FCFC1}"/>
          </ac:spMkLst>
        </pc:spChg>
        <pc:spChg chg="mod">
          <ac:chgData name="Li, Yang" userId="46e44fb3-0503-4c73-859f-d58f1abbdff8" providerId="ADAL" clId="{D1FBE820-6844-4E92-A0E7-453216C71BAE}" dt="2021-04-28T17:39:51.974" v="2897" actId="20577"/>
          <ac:spMkLst>
            <pc:docMk/>
            <pc:sldMk cId="3216135630" sldId="258"/>
            <ac:spMk id="3" creationId="{FCBDF3DB-6F05-493B-89C6-126F080CCE32}"/>
          </ac:spMkLst>
        </pc:spChg>
      </pc:sldChg>
      <pc:sldChg chg="modSp new mod">
        <pc:chgData name="Li, Yang" userId="46e44fb3-0503-4c73-859f-d58f1abbdff8" providerId="ADAL" clId="{D1FBE820-6844-4E92-A0E7-453216C71BAE}" dt="2021-04-28T17:03:33.338" v="2668" actId="20577"/>
        <pc:sldMkLst>
          <pc:docMk/>
          <pc:sldMk cId="4161191342" sldId="259"/>
        </pc:sldMkLst>
        <pc:spChg chg="mod">
          <ac:chgData name="Li, Yang" userId="46e44fb3-0503-4c73-859f-d58f1abbdff8" providerId="ADAL" clId="{D1FBE820-6844-4E92-A0E7-453216C71BAE}" dt="2021-04-28T17:03:33.338" v="2668" actId="20577"/>
          <ac:spMkLst>
            <pc:docMk/>
            <pc:sldMk cId="4161191342" sldId="259"/>
            <ac:spMk id="2" creationId="{3EFF2241-163E-40EF-8066-DB47932EDB4A}"/>
          </ac:spMkLst>
        </pc:spChg>
        <pc:spChg chg="mod">
          <ac:chgData name="Li, Yang" userId="46e44fb3-0503-4c73-859f-d58f1abbdff8" providerId="ADAL" clId="{D1FBE820-6844-4E92-A0E7-453216C71BAE}" dt="2021-04-28T16:34:14.393" v="1757" actId="20577"/>
          <ac:spMkLst>
            <pc:docMk/>
            <pc:sldMk cId="4161191342" sldId="259"/>
            <ac:spMk id="3" creationId="{357E23B5-1913-4581-A4E2-7D915E6963E8}"/>
          </ac:spMkLst>
        </pc:spChg>
      </pc:sldChg>
      <pc:sldChg chg="modSp new mod">
        <pc:chgData name="Li, Yang" userId="46e44fb3-0503-4c73-859f-d58f1abbdff8" providerId="ADAL" clId="{D1FBE820-6844-4E92-A0E7-453216C71BAE}" dt="2021-04-28T18:01:48.609" v="2939" actId="20577"/>
        <pc:sldMkLst>
          <pc:docMk/>
          <pc:sldMk cId="3636981447" sldId="260"/>
        </pc:sldMkLst>
        <pc:spChg chg="mod">
          <ac:chgData name="Li, Yang" userId="46e44fb3-0503-4c73-859f-d58f1abbdff8" providerId="ADAL" clId="{D1FBE820-6844-4E92-A0E7-453216C71BAE}" dt="2021-04-28T16:33:10.970" v="1670" actId="20577"/>
          <ac:spMkLst>
            <pc:docMk/>
            <pc:sldMk cId="3636981447" sldId="260"/>
            <ac:spMk id="2" creationId="{50C723F1-3B9F-467E-B3DF-5337612FF81B}"/>
          </ac:spMkLst>
        </pc:spChg>
        <pc:spChg chg="mod">
          <ac:chgData name="Li, Yang" userId="46e44fb3-0503-4c73-859f-d58f1abbdff8" providerId="ADAL" clId="{D1FBE820-6844-4E92-A0E7-453216C71BAE}" dt="2021-04-28T18:01:48.609" v="2939" actId="20577"/>
          <ac:spMkLst>
            <pc:docMk/>
            <pc:sldMk cId="3636981447" sldId="260"/>
            <ac:spMk id="3" creationId="{3F7F1543-AFC1-4DCD-8908-2AF9F110E902}"/>
          </ac:spMkLst>
        </pc:spChg>
      </pc:sldChg>
      <pc:sldChg chg="modSp add mod">
        <pc:chgData name="Li, Yang" userId="46e44fb3-0503-4c73-859f-d58f1abbdff8" providerId="ADAL" clId="{D1FBE820-6844-4E92-A0E7-453216C71BAE}" dt="2021-04-28T16:41:22.507" v="2069" actId="20577"/>
        <pc:sldMkLst>
          <pc:docMk/>
          <pc:sldMk cId="3881119056" sldId="261"/>
        </pc:sldMkLst>
        <pc:spChg chg="mod">
          <ac:chgData name="Li, Yang" userId="46e44fb3-0503-4c73-859f-d58f1abbdff8" providerId="ADAL" clId="{D1FBE820-6844-4E92-A0E7-453216C71BAE}" dt="2021-04-28T16:37:39.290" v="1919" actId="20577"/>
          <ac:spMkLst>
            <pc:docMk/>
            <pc:sldMk cId="3881119056" sldId="261"/>
            <ac:spMk id="2" creationId="{50C723F1-3B9F-467E-B3DF-5337612FF81B}"/>
          </ac:spMkLst>
        </pc:spChg>
        <pc:spChg chg="mod">
          <ac:chgData name="Li, Yang" userId="46e44fb3-0503-4c73-859f-d58f1abbdff8" providerId="ADAL" clId="{D1FBE820-6844-4E92-A0E7-453216C71BAE}" dt="2021-04-28T16:41:22.507" v="2069" actId="20577"/>
          <ac:spMkLst>
            <pc:docMk/>
            <pc:sldMk cId="3881119056" sldId="261"/>
            <ac:spMk id="3" creationId="{3F7F1543-AFC1-4DCD-8908-2AF9F110E902}"/>
          </ac:spMkLst>
        </pc:spChg>
      </pc:sldChg>
      <pc:sldChg chg="modSp new mod">
        <pc:chgData name="Li, Yang" userId="46e44fb3-0503-4c73-859f-d58f1abbdff8" providerId="ADAL" clId="{D1FBE820-6844-4E92-A0E7-453216C71BAE}" dt="2021-04-28T16:58:59.168" v="2484" actId="20577"/>
        <pc:sldMkLst>
          <pc:docMk/>
          <pc:sldMk cId="2322781714" sldId="262"/>
        </pc:sldMkLst>
        <pc:spChg chg="mod">
          <ac:chgData name="Li, Yang" userId="46e44fb3-0503-4c73-859f-d58f1abbdff8" providerId="ADAL" clId="{D1FBE820-6844-4E92-A0E7-453216C71BAE}" dt="2021-04-28T16:53:08.248" v="2097" actId="20577"/>
          <ac:spMkLst>
            <pc:docMk/>
            <pc:sldMk cId="2322781714" sldId="262"/>
            <ac:spMk id="2" creationId="{DF7313F2-F966-4D1F-9F84-6BBEE56ADFE3}"/>
          </ac:spMkLst>
        </pc:spChg>
        <pc:spChg chg="mod">
          <ac:chgData name="Li, Yang" userId="46e44fb3-0503-4c73-859f-d58f1abbdff8" providerId="ADAL" clId="{D1FBE820-6844-4E92-A0E7-453216C71BAE}" dt="2021-04-28T16:58:59.168" v="2484" actId="20577"/>
          <ac:spMkLst>
            <pc:docMk/>
            <pc:sldMk cId="2322781714" sldId="262"/>
            <ac:spMk id="3" creationId="{23BD3390-A641-4731-9C1A-B6125A599D91}"/>
          </ac:spMkLst>
        </pc:spChg>
      </pc:sldChg>
      <pc:sldChg chg="modSp new mod">
        <pc:chgData name="Li, Yang" userId="46e44fb3-0503-4c73-859f-d58f1abbdff8" providerId="ADAL" clId="{D1FBE820-6844-4E92-A0E7-453216C71BAE}" dt="2021-04-28T17:06:05.868" v="2867" actId="20577"/>
        <pc:sldMkLst>
          <pc:docMk/>
          <pc:sldMk cId="1632702886" sldId="263"/>
        </pc:sldMkLst>
        <pc:spChg chg="mod">
          <ac:chgData name="Li, Yang" userId="46e44fb3-0503-4c73-859f-d58f1abbdff8" providerId="ADAL" clId="{D1FBE820-6844-4E92-A0E7-453216C71BAE}" dt="2021-04-28T17:01:01.325" v="2620" actId="20577"/>
          <ac:spMkLst>
            <pc:docMk/>
            <pc:sldMk cId="1632702886" sldId="263"/>
            <ac:spMk id="2" creationId="{C97D960B-7B98-4AC3-B1D6-306E0A3FD08A}"/>
          </ac:spMkLst>
        </pc:spChg>
        <pc:spChg chg="mod">
          <ac:chgData name="Li, Yang" userId="46e44fb3-0503-4c73-859f-d58f1abbdff8" providerId="ADAL" clId="{D1FBE820-6844-4E92-A0E7-453216C71BAE}" dt="2021-04-28T17:06:05.868" v="2867" actId="20577"/>
          <ac:spMkLst>
            <pc:docMk/>
            <pc:sldMk cId="1632702886" sldId="263"/>
            <ac:spMk id="3" creationId="{768478EC-EE54-4AED-9A67-68254A67F123}"/>
          </ac:spMkLst>
        </pc:spChg>
      </pc:sldChg>
    </pc:docChg>
  </pc:docChgLst>
</pc:chgInfo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6B4D7-B196-4417-A81C-025D0F50C4FF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E43D6-EE35-41AF-B27D-2E20C165E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119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EE43D6-EE35-41AF-B27D-2E20C165EB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14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C23AC-7A2B-4804-BB13-6D5DBD462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F91A7E-174F-4DB9-B636-CCEFC54264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6B7DD-2C9C-4B1D-9119-9ECA7CEAB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87605-CC11-42E0-BEC6-91EC77BB1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EC974-031D-421E-B8BC-418B613AB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690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4FC5E-E3E3-4896-BD60-53FFC873D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38BAB6-4948-4E20-A618-5D907E1F8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F366B-991B-46DF-98DB-C60637CAE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892E1-590E-4691-B3A2-287433425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F75EE-3C92-44ED-8842-309B91540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440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5CD798-03CA-4921-A2CA-57B1301A53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2AE0DC-8730-4273-9F46-323CDF22A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FCA51E-399C-4CEA-B535-06F77EA9B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D4FBA0-430D-4126-BD3A-A569ACC23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832A5-E2E3-4E4D-B492-41B1705D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61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7BBED-7DBD-43B7-AEEB-01F94AF16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AA1F7-261C-496A-8AEB-63B4418D1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F414A-23DF-4AB7-9449-CB2518A6B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B244D-626A-405C-BFC1-BBF3E350F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E84F6-9923-437F-A415-4BA7A830E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1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22F2B-6820-442A-BF58-6731D40C5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861B4-E284-4E44-A07C-8D547C67E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7C95F-0799-4126-B1C5-6381066A8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F4BC0-5704-43AE-B068-8AB2A0472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EDE41-C953-424C-889C-E598D01E6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330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A0B23-A8B0-4E59-AC1B-7581716E3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97248-5617-45E5-9578-CA041BAB34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90FE1-B105-45D7-A240-BAA2CDCAA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E8536-AABF-4FE0-9D6B-BB2A1B0B5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25F22-8A29-40A1-B465-A36A98C74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0018D-7E57-4D9D-9343-C5E914556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178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9D8D6-1F26-43FA-992D-37ED0676C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0F2FF-565B-42A8-9912-251DCB4A6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7D378-F109-48AB-8455-B2FA367EBE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E2913-64FA-408B-AD37-1230B3050A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E9EAFE-EA3B-4136-8EFF-A9F9A7DCB5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C463F9-C61C-411B-832B-C07B56668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E5A2F1-4C4C-4384-9A5F-46FC1A4E3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F86B25-F737-4DF5-8593-2EF33C62F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797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279F5-6D1D-4234-B889-3176940B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F1499-7595-46A6-B4AA-D3428140D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0BF21B-A39A-4524-BC8B-D27764EA4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767C3D-1D47-472A-B913-2D9B495C2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16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FA0BC7-E1F9-4256-A79F-49C78B8D8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09406F-49D8-4FEF-A4E2-F369A6DAA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3FC15F-4D9A-4E74-977A-1CEA7D1CE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576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D6C49-5091-4C11-AE0B-A1222F272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8AD2D-7B61-4A0E-8579-C5235172F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8B5527-2AEF-4308-AF1C-F4CFAB856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BDC586-4765-419A-A7CD-E9397526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F27F4-5D8F-44CF-AE49-F03F51ECE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7DE64-4FB9-4B84-AD9C-B3A108B10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65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BBE73-243E-457F-A1BE-790B8B831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A4B05E-8E99-48E0-A3DE-CB71D498C2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DE0FBE-6BD4-495B-8B12-8C9B6AE32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D69A0-7954-4745-9C75-8DE64384E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8429B-7D3F-4830-904A-2C0BA4DAF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6E339-C2AD-405B-AD32-BA813385C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96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4E8834-7940-41F7-B8AA-F355DDD0E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618E05-18FF-41AD-B39B-C8085A838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92FAD-2213-438F-9B40-CE8F2CFBEA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E9157-F5CD-4FEC-9B30-2A5A11F6D56A}" type="datetimeFigureOut">
              <a:rPr lang="en-US" smtClean="0"/>
              <a:t>2022-02-11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51D81-1933-4A2F-A542-F7A92D8DD0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7C669-AEF6-49E4-B6E1-3F288E83C1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8F2485-6561-42FC-A6DD-150AD7062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856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1816F-E8AA-4B7E-94AF-0B4375964C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API-313M Review Session 3:</a:t>
            </a:r>
            <a:r>
              <a:rPr lang="en-US" dirty="0"/>
              <a:t>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2DCD33-1B61-4A71-BCD6-104E5D9E6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47344"/>
            <a:ext cx="9144000" cy="1210456"/>
          </a:xfrm>
        </p:spPr>
        <p:txBody>
          <a:bodyPr/>
          <a:lstStyle/>
          <a:p>
            <a:r>
              <a:rPr lang="en-US" dirty="0"/>
              <a:t>Yang LI</a:t>
            </a:r>
          </a:p>
          <a:p>
            <a:r>
              <a:rPr lang="en-US" dirty="0"/>
              <a:t>2022-02-11</a:t>
            </a:r>
          </a:p>
        </p:txBody>
      </p:sp>
    </p:spTree>
    <p:extLst>
      <p:ext uri="{BB962C8B-B14F-4D97-AF65-F5344CB8AC3E}">
        <p14:creationId xmlns:p14="http://schemas.microsoft.com/office/powerpoint/2010/main" val="2990184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F2241-163E-40EF-8066-DB47932ED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to visualize X-space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E23B5-1913-4581-A4E2-7D915E696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collection and metric calculation (pre-sessions)</a:t>
            </a:r>
          </a:p>
          <a:p>
            <a:r>
              <a:rPr lang="en-US" dirty="0"/>
              <a:t>Extract the informative part of relation</a:t>
            </a:r>
          </a:p>
          <a:p>
            <a:r>
              <a:rPr lang="en-US" dirty="0"/>
              <a:t>Layout generation</a:t>
            </a:r>
          </a:p>
          <a:p>
            <a:r>
              <a:rPr lang="en-US" dirty="0"/>
              <a:t>(optional) cluster generation</a:t>
            </a:r>
          </a:p>
          <a:p>
            <a:r>
              <a:rPr lang="en-US" dirty="0"/>
              <a:t>Mapping desired property to visual elements</a:t>
            </a:r>
          </a:p>
          <a:p>
            <a:pPr lvl="1"/>
            <a:r>
              <a:rPr lang="en-US" dirty="0"/>
              <a:t>Whole space</a:t>
            </a:r>
          </a:p>
          <a:p>
            <a:pPr lvl="1"/>
            <a:r>
              <a:rPr lang="en-US" dirty="0"/>
              <a:t>Portfolio of regions</a:t>
            </a:r>
          </a:p>
        </p:txBody>
      </p:sp>
    </p:spTree>
    <p:extLst>
      <p:ext uri="{BB962C8B-B14F-4D97-AF65-F5344CB8AC3E}">
        <p14:creationId xmlns:p14="http://schemas.microsoft.com/office/powerpoint/2010/main" val="4161191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356AB6-54BE-4A7D-8E61-7B3CF2B4F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500188"/>
          </a:xfrm>
        </p:spPr>
        <p:txBody>
          <a:bodyPr/>
          <a:lstStyle/>
          <a:p>
            <a:pPr algn="ctr"/>
            <a:r>
              <a:rPr lang="en-US" dirty="0"/>
              <a:t>Now get your hands dirty!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57201-3A7D-4D82-BC32-99BE014AB0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https://github.com/complexly/review3_api313m/</a:t>
            </a:r>
          </a:p>
        </p:txBody>
      </p:sp>
    </p:spTree>
    <p:extLst>
      <p:ext uri="{BB962C8B-B14F-4D97-AF65-F5344CB8AC3E}">
        <p14:creationId xmlns:p14="http://schemas.microsoft.com/office/powerpoint/2010/main" val="1434807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313F2-F966-4D1F-9F84-6BBEE56AD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D3390-A641-4731-9C1A-B6125A599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Alternative choices in the viz pipeline</a:t>
            </a:r>
          </a:p>
          <a:p>
            <a:r>
              <a:rPr lang="en-US" dirty="0"/>
              <a:t>Other transformations</a:t>
            </a:r>
          </a:p>
          <a:p>
            <a:pPr lvl="1"/>
            <a:r>
              <a:rPr lang="en-US" dirty="0"/>
              <a:t>Transform raw variable: log/</a:t>
            </a:r>
            <a:r>
              <a:rPr lang="en-US" dirty="0" err="1"/>
              <a:t>pmi</a:t>
            </a:r>
            <a:r>
              <a:rPr lang="en-US" dirty="0"/>
              <a:t>/binarization/etc.</a:t>
            </a:r>
          </a:p>
          <a:p>
            <a:pPr lvl="1"/>
            <a:r>
              <a:rPr lang="en-US" dirty="0"/>
              <a:t>(Dis)similarity metric: Euclidean/cosine/correlation/L*/divergence/…</a:t>
            </a:r>
          </a:p>
          <a:p>
            <a:r>
              <a:rPr lang="en-US" dirty="0"/>
              <a:t>Backbone </a:t>
            </a:r>
            <a:r>
              <a:rPr lang="en-US" dirty="0" err="1"/>
              <a:t>extraction+layout</a:t>
            </a:r>
            <a:r>
              <a:rPr lang="en-US" dirty="0"/>
              <a:t> algorithm: </a:t>
            </a:r>
          </a:p>
          <a:p>
            <a:pPr lvl="1"/>
            <a:r>
              <a:rPr lang="en-US" altLang="zh-CN" dirty="0"/>
              <a:t>KNN</a:t>
            </a:r>
            <a:endParaRPr lang="en-US" dirty="0"/>
          </a:p>
          <a:p>
            <a:pPr lvl="1"/>
            <a:r>
              <a:rPr lang="en-US" dirty="0"/>
              <a:t>UMAP/</a:t>
            </a:r>
            <a:r>
              <a:rPr lang="en-US" dirty="0" err="1"/>
              <a:t>Tsne</a:t>
            </a:r>
            <a:endParaRPr lang="en-US" dirty="0"/>
          </a:p>
          <a:p>
            <a:pPr lvl="1"/>
            <a:r>
              <a:rPr lang="en-US" dirty="0"/>
              <a:t>Other dimension reduction/manifold learning algorithm</a:t>
            </a:r>
          </a:p>
        </p:txBody>
      </p:sp>
    </p:spTree>
    <p:extLst>
      <p:ext uri="{BB962C8B-B14F-4D97-AF65-F5344CB8AC3E}">
        <p14:creationId xmlns:p14="http://schemas.microsoft.com/office/powerpoint/2010/main" val="2322781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313F2-F966-4D1F-9F84-6BBEE56AD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D3390-A641-4731-9C1A-B6125A599D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Alternative choices in the viz pipeline</a:t>
            </a:r>
          </a:p>
          <a:p>
            <a:r>
              <a:rPr lang="en-US" dirty="0"/>
              <a:t>Clustering tools: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other community detection algorithm such as </a:t>
            </a:r>
            <a:r>
              <a:rPr lang="en-US" altLang="zh-CN" dirty="0" err="1"/>
              <a:t>infomap</a:t>
            </a:r>
            <a:r>
              <a:rPr lang="en-US" altLang="zh-CN" dirty="0"/>
              <a:t>/</a:t>
            </a:r>
            <a:r>
              <a:rPr lang="en-US" altLang="zh-CN" dirty="0" err="1"/>
              <a:t>walktrap</a:t>
            </a:r>
            <a:r>
              <a:rPr lang="en-US" altLang="zh-CN" dirty="0"/>
              <a:t>/etc.</a:t>
            </a:r>
          </a:p>
          <a:p>
            <a:pPr lvl="1"/>
            <a:r>
              <a:rPr lang="en-US" altLang="zh-CN" dirty="0"/>
              <a:t>Dimension reduction + clustering algorithm</a:t>
            </a:r>
            <a:endParaRPr lang="en-US" dirty="0"/>
          </a:p>
          <a:p>
            <a:r>
              <a:rPr lang="en-US" dirty="0"/>
              <a:t>Plotting interface: </a:t>
            </a:r>
          </a:p>
          <a:p>
            <a:pPr lvl="1"/>
            <a:r>
              <a:rPr lang="en-US" dirty="0"/>
              <a:t>Gephi</a:t>
            </a:r>
          </a:p>
          <a:p>
            <a:pPr lvl="1"/>
            <a:r>
              <a:rPr lang="en-US" dirty="0" err="1"/>
              <a:t>Cytoscape</a:t>
            </a:r>
            <a:endParaRPr lang="en-US" dirty="0"/>
          </a:p>
          <a:p>
            <a:pPr lvl="1"/>
            <a:r>
              <a:rPr lang="en-US" dirty="0"/>
              <a:t>D3 and other </a:t>
            </a:r>
            <a:r>
              <a:rPr lang="en-US" dirty="0" err="1"/>
              <a:t>javascript</a:t>
            </a:r>
            <a:r>
              <a:rPr lang="en-US" dirty="0"/>
              <a:t> based libraries</a:t>
            </a:r>
          </a:p>
          <a:p>
            <a:pPr lvl="2"/>
            <a:r>
              <a:rPr lang="en-US" dirty="0"/>
              <a:t>Interfaces available to transform </a:t>
            </a:r>
            <a:r>
              <a:rPr lang="en-US" dirty="0" err="1"/>
              <a:t>igraph</a:t>
            </a:r>
            <a:r>
              <a:rPr lang="en-US" dirty="0"/>
              <a:t> object: </a:t>
            </a:r>
            <a:r>
              <a:rPr lang="en-US" dirty="0" err="1"/>
              <a:t>vizNetwork</a:t>
            </a:r>
            <a:r>
              <a:rPr lang="en-US" dirty="0"/>
              <a:t>, networkD3, D3network,etc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548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4BE32-F27D-4CF9-A2EF-A4BFCBE52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9A7E0-21F3-4118-832D-1870AF3FA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to convey through visualization</a:t>
            </a:r>
          </a:p>
          <a:p>
            <a:r>
              <a:rPr lang="en-US" dirty="0"/>
              <a:t>Pipeline to visualize X-space</a:t>
            </a:r>
          </a:p>
          <a:p>
            <a:r>
              <a:rPr lang="en-US" dirty="0"/>
              <a:t>Extension materials</a:t>
            </a:r>
          </a:p>
        </p:txBody>
      </p:sp>
    </p:spTree>
    <p:extLst>
      <p:ext uri="{BB962C8B-B14F-4D97-AF65-F5344CB8AC3E}">
        <p14:creationId xmlns:p14="http://schemas.microsoft.com/office/powerpoint/2010/main" val="2904761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1B375-7565-4C47-A580-41EEF7E83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visualize the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69C66-7B54-41BE-8421-B97663E1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may never know some facts until you see the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22BFB11-C3B7-4354-9B05-CF80B93DB5E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12" y="3302000"/>
            <a:ext cx="5943988" cy="238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scombe's_quartet">
            <a:extLst>
              <a:ext uri="{FF2B5EF4-FFF2-40B4-BE49-F238E27FC236}">
                <a16:creationId xmlns:a16="http://schemas.microsoft.com/office/drawing/2014/main" id="{35EBD0BC-B5D2-4E0A-8836-8EF801DF1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851" y="2497345"/>
            <a:ext cx="5492137" cy="3995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652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1B375-7565-4C47-A580-41EEF7E83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visualize the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69C66-7B54-41BE-8421-B97663E16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may never know some facts until you see the data</a:t>
            </a:r>
          </a:p>
          <a:p>
            <a:r>
              <a:rPr lang="en-US" dirty="0"/>
              <a:t>A good visualization enhance the understanding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D80D35-4216-4B65-904E-69421C549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4139"/>
            <a:ext cx="2638425" cy="2714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98F69B-2C1C-44BC-9C54-28306BA83C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42" b="1042"/>
          <a:stretch/>
        </p:blipFill>
        <p:spPr>
          <a:xfrm>
            <a:off x="3202057" y="3492500"/>
            <a:ext cx="2667000" cy="26558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1E59E5-5A79-412C-89B9-1E0A4CC979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7227"/>
          <a:stretch/>
        </p:blipFill>
        <p:spPr>
          <a:xfrm>
            <a:off x="6184221" y="3631096"/>
            <a:ext cx="6007779" cy="21911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6992F6B-F2C5-4E54-AE3D-3262F03D5B42}"/>
              </a:ext>
            </a:extLst>
          </p:cNvPr>
          <p:cNvSpPr txBox="1"/>
          <p:nvPr/>
        </p:nvSpPr>
        <p:spPr>
          <a:xfrm>
            <a:off x="3419061" y="6247674"/>
            <a:ext cx="244999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White &amp;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Harary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(2001)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4347B1-8F42-4FCA-BB25-1EFD27B368D1}"/>
              </a:ext>
            </a:extLst>
          </p:cNvPr>
          <p:cNvSpPr txBox="1"/>
          <p:nvPr/>
        </p:nvSpPr>
        <p:spPr>
          <a:xfrm>
            <a:off x="511658" y="6247674"/>
            <a:ext cx="161510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Zachary (1977)</a:t>
            </a:r>
            <a:endParaRPr lang="en-US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6A4E3A-1273-4B49-8937-C72033ED89CA}"/>
              </a:ext>
            </a:extLst>
          </p:cNvPr>
          <p:cNvSpPr txBox="1"/>
          <p:nvPr/>
        </p:nvSpPr>
        <p:spPr>
          <a:xfrm>
            <a:off x="8063948" y="6185021"/>
            <a:ext cx="272332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Perozzi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Bryan, et al (2014)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316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3D39E-CABD-46C9-8C85-2D82A0506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Focus on featured viz in Economic Complexity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6C6C8-B1DE-491D-8615-5DA0729CC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Network visualization of X-spaces</a:t>
            </a:r>
          </a:p>
          <a:p>
            <a:pPr lvl="1"/>
            <a:r>
              <a:rPr lang="en-US" dirty="0"/>
              <a:t>UMAP visualization of X-spaces</a:t>
            </a:r>
          </a:p>
          <a:p>
            <a:r>
              <a:rPr lang="en-US" dirty="0" err="1"/>
              <a:t>Treemaps</a:t>
            </a:r>
            <a:endParaRPr lang="en-US" dirty="0"/>
          </a:p>
          <a:p>
            <a:r>
              <a:rPr lang="en-US" dirty="0"/>
              <a:t>Geographical Maps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General R visualization for various graphs could be learned at: https://www.r-graph-gallery.com/</a:t>
            </a:r>
          </a:p>
        </p:txBody>
      </p:sp>
    </p:spTree>
    <p:extLst>
      <p:ext uri="{BB962C8B-B14F-4D97-AF65-F5344CB8AC3E}">
        <p14:creationId xmlns:p14="http://schemas.microsoft.com/office/powerpoint/2010/main" val="2978781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8C976-DC0F-4254-93B3-C77F8554D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X-spaces as drawing a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5117F-97D1-484B-8925-998C1F081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meaningful symbols to</a:t>
            </a:r>
          </a:p>
          <a:p>
            <a:r>
              <a:rPr lang="en-US" dirty="0"/>
              <a:t>Preserve the critical entities and relation/locations in space</a:t>
            </a:r>
          </a:p>
          <a:p>
            <a:r>
              <a:rPr lang="en-US" dirty="0"/>
              <a:t>Simplify the unnecessary part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27AEB4-ADD2-496A-970E-369D3BF9C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331150"/>
            <a:ext cx="4679841" cy="29128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89CC3F-374F-4D93-94F5-9F136C8663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70" t="22185" r="6187" b="13613"/>
          <a:stretch/>
        </p:blipFill>
        <p:spPr>
          <a:xfrm>
            <a:off x="6546575" y="3331150"/>
            <a:ext cx="4679842" cy="291285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53ABD03F-2182-47EB-8093-92282C382446}"/>
              </a:ext>
            </a:extLst>
          </p:cNvPr>
          <p:cNvSpPr/>
          <p:nvPr/>
        </p:nvSpPr>
        <p:spPr>
          <a:xfrm>
            <a:off x="5751443" y="4558747"/>
            <a:ext cx="583096" cy="420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52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234DE-B3C0-41D6-BFB2-443B9CA5E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F8B73-F892-434E-833E-A8497F1AD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/>
              <a:t>E</a:t>
            </a:r>
            <a:r>
              <a:rPr lang="en-US" i="1" baseline="-25000" dirty="0" err="1"/>
              <a:t>cp</a:t>
            </a:r>
            <a:r>
              <a:rPr lang="en-US" dirty="0"/>
              <a:t>/</a:t>
            </a:r>
            <a:r>
              <a:rPr lang="en-US" i="1" dirty="0" err="1"/>
              <a:t>R</a:t>
            </a:r>
            <a:r>
              <a:rPr lang="en-US" i="1" baseline="-25000" dirty="0" err="1"/>
              <a:t>cp</a:t>
            </a:r>
            <a:r>
              <a:rPr lang="en-US" dirty="0"/>
              <a:t>/</a:t>
            </a:r>
            <a:r>
              <a:rPr lang="en-US" i="1" dirty="0" err="1"/>
              <a:t>M</a:t>
            </a:r>
            <a:r>
              <a:rPr lang="en-US" i="1" baseline="-25000" dirty="0" err="1"/>
              <a:t>cp</a:t>
            </a:r>
            <a:r>
              <a:rPr lang="en-US" dirty="0"/>
              <a:t>: value/RCA/presence of region-products</a:t>
            </a:r>
          </a:p>
          <a:p>
            <a:r>
              <a:rPr lang="en-US" dirty="0"/>
              <a:t>Proximity matrix: relatedness between entities</a:t>
            </a:r>
          </a:p>
          <a:p>
            <a:r>
              <a:rPr lang="en-US" dirty="0"/>
              <a:t>Feature of entities (products/industries/occupations/etc.): </a:t>
            </a:r>
          </a:p>
          <a:p>
            <a:pPr lvl="1"/>
            <a:r>
              <a:rPr lang="en-US" dirty="0"/>
              <a:t>Classification</a:t>
            </a:r>
          </a:p>
          <a:p>
            <a:pPr lvl="1"/>
            <a:r>
              <a:rPr lang="en-US" dirty="0"/>
              <a:t>C</a:t>
            </a:r>
            <a:r>
              <a:rPr lang="en-US" altLang="zh-CN" dirty="0"/>
              <a:t>ommunities/c</a:t>
            </a:r>
            <a:r>
              <a:rPr lang="en-US" dirty="0"/>
              <a:t>lusters</a:t>
            </a:r>
          </a:p>
          <a:p>
            <a:pPr lvl="1"/>
            <a:r>
              <a:rPr lang="en-US" dirty="0"/>
              <a:t>PCI/ubiquity/etc.</a:t>
            </a:r>
          </a:p>
          <a:p>
            <a:pPr lvl="1"/>
            <a:r>
              <a:rPr lang="en-US" dirty="0"/>
              <a:t>Other statistics</a:t>
            </a:r>
          </a:p>
        </p:txBody>
      </p:sp>
    </p:spTree>
    <p:extLst>
      <p:ext uri="{BB962C8B-B14F-4D97-AF65-F5344CB8AC3E}">
        <p14:creationId xmlns:p14="http://schemas.microsoft.com/office/powerpoint/2010/main" val="1868869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02126-7E06-482C-B945-70F37E117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elements for representation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9D947C3-3DE1-4CEA-8CD4-969D3F639664}"/>
              </a:ext>
            </a:extLst>
          </p:cNvPr>
          <p:cNvGrpSpPr/>
          <p:nvPr/>
        </p:nvGrpSpPr>
        <p:grpSpPr>
          <a:xfrm>
            <a:off x="7810003" y="2193369"/>
            <a:ext cx="3566946" cy="1524000"/>
            <a:chOff x="4118113" y="2147888"/>
            <a:chExt cx="3566946" cy="1524000"/>
          </a:xfrm>
        </p:grpSpPr>
        <p:sp>
          <p:nvSpPr>
            <p:cNvPr id="6" name="Plaque 5">
              <a:extLst>
                <a:ext uri="{FF2B5EF4-FFF2-40B4-BE49-F238E27FC236}">
                  <a16:creationId xmlns:a16="http://schemas.microsoft.com/office/drawing/2014/main" id="{CF991A88-142D-4518-9D0C-1E460F684F44}"/>
                </a:ext>
              </a:extLst>
            </p:cNvPr>
            <p:cNvSpPr/>
            <p:nvPr/>
          </p:nvSpPr>
          <p:spPr>
            <a:xfrm>
              <a:off x="4956313" y="2147888"/>
              <a:ext cx="533400" cy="457200"/>
            </a:xfrm>
            <a:prstGeom prst="plaqu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7" name="Plaque 6">
              <a:extLst>
                <a:ext uri="{FF2B5EF4-FFF2-40B4-BE49-F238E27FC236}">
                  <a16:creationId xmlns:a16="http://schemas.microsoft.com/office/drawing/2014/main" id="{D25A1907-C605-4478-A38E-B934A9C7D29A}"/>
                </a:ext>
              </a:extLst>
            </p:cNvPr>
            <p:cNvSpPr/>
            <p:nvPr/>
          </p:nvSpPr>
          <p:spPr>
            <a:xfrm>
              <a:off x="4118113" y="3214688"/>
              <a:ext cx="533400" cy="457200"/>
            </a:xfrm>
            <a:prstGeom prst="plaqu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9578154-40AD-4D92-BF52-E677F948CAC7}"/>
                </a:ext>
              </a:extLst>
            </p:cNvPr>
            <p:cNvCxnSpPr>
              <a:stCxn id="7" idx="0"/>
              <a:endCxn id="6" idx="2"/>
            </p:cNvCxnSpPr>
            <p:nvPr/>
          </p:nvCxnSpPr>
          <p:spPr>
            <a:xfrm rot="5400000" flipH="1" flipV="1">
              <a:off x="4499113" y="2490788"/>
              <a:ext cx="609600" cy="838200"/>
            </a:xfrm>
            <a:prstGeom prst="straightConnector1">
              <a:avLst/>
            </a:prstGeom>
            <a:ln w="38100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53A5B561-F2D3-4C2D-8877-122AE2B763C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08713" y="2833688"/>
              <a:ext cx="2576346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b="1" dirty="0"/>
                <a:t>Color of Nodes</a:t>
              </a:r>
            </a:p>
            <a:p>
              <a:pPr eaLnBrk="1" hangingPunct="1"/>
              <a:r>
                <a:rPr lang="en-US" altLang="en-US" b="1" dirty="0"/>
                <a:t>(inc. alpha channel)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3F1D276-5E15-4D85-93B1-CBBEE823F876}"/>
              </a:ext>
            </a:extLst>
          </p:cNvPr>
          <p:cNvGrpSpPr/>
          <p:nvPr/>
        </p:nvGrpSpPr>
        <p:grpSpPr>
          <a:xfrm>
            <a:off x="660229" y="4143850"/>
            <a:ext cx="3161617" cy="1905000"/>
            <a:chOff x="7321827" y="1690688"/>
            <a:chExt cx="3161617" cy="1905000"/>
          </a:xfrm>
        </p:grpSpPr>
        <p:sp>
          <p:nvSpPr>
            <p:cNvPr id="10" name="Smiley Face 9">
              <a:extLst>
                <a:ext uri="{FF2B5EF4-FFF2-40B4-BE49-F238E27FC236}">
                  <a16:creationId xmlns:a16="http://schemas.microsoft.com/office/drawing/2014/main" id="{781F6AFE-AC06-4467-AED6-8F4078E4EEE9}"/>
                </a:ext>
              </a:extLst>
            </p:cNvPr>
            <p:cNvSpPr/>
            <p:nvPr/>
          </p:nvSpPr>
          <p:spPr>
            <a:xfrm>
              <a:off x="7321827" y="1690688"/>
              <a:ext cx="990600" cy="9906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11" name="Smiley Face 10">
              <a:extLst>
                <a:ext uri="{FF2B5EF4-FFF2-40B4-BE49-F238E27FC236}">
                  <a16:creationId xmlns:a16="http://schemas.microsoft.com/office/drawing/2014/main" id="{5C9C051B-C230-4CDD-96A1-EA99E1F7D9DE}"/>
                </a:ext>
              </a:extLst>
            </p:cNvPr>
            <p:cNvSpPr/>
            <p:nvPr/>
          </p:nvSpPr>
          <p:spPr>
            <a:xfrm>
              <a:off x="8769627" y="3062288"/>
              <a:ext cx="533400" cy="5334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D3F633A-CF2F-4458-B3FC-9D52A074D2A3}"/>
                </a:ext>
              </a:extLst>
            </p:cNvPr>
            <p:cNvCxnSpPr>
              <a:stCxn id="10" idx="5"/>
              <a:endCxn id="11" idx="1"/>
            </p:cNvCxnSpPr>
            <p:nvPr/>
          </p:nvCxnSpPr>
          <p:spPr>
            <a:xfrm rot="16200000" flipH="1">
              <a:off x="8206065" y="2498726"/>
              <a:ext cx="603250" cy="67945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20">
              <a:extLst>
                <a:ext uri="{FF2B5EF4-FFF2-40B4-BE49-F238E27FC236}">
                  <a16:creationId xmlns:a16="http://schemas.microsoft.com/office/drawing/2014/main" id="{8124CB99-538E-45BA-81F8-DCDAB91A32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17227" y="2376488"/>
              <a:ext cx="186621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b="1" dirty="0"/>
                <a:t>Size of Nodes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A924A18-6400-497C-9A53-B7F90F6C17D2}"/>
              </a:ext>
            </a:extLst>
          </p:cNvPr>
          <p:cNvGrpSpPr/>
          <p:nvPr/>
        </p:nvGrpSpPr>
        <p:grpSpPr>
          <a:xfrm>
            <a:off x="8486278" y="4462039"/>
            <a:ext cx="2506663" cy="1524000"/>
            <a:chOff x="1984513" y="4433888"/>
            <a:chExt cx="2506663" cy="1524000"/>
          </a:xfrm>
        </p:grpSpPr>
        <p:sp>
          <p:nvSpPr>
            <p:cNvPr id="14" name="Smiley Face 13">
              <a:extLst>
                <a:ext uri="{FF2B5EF4-FFF2-40B4-BE49-F238E27FC236}">
                  <a16:creationId xmlns:a16="http://schemas.microsoft.com/office/drawing/2014/main" id="{7E6C032D-3222-4DBC-82CD-77249117836F}"/>
                </a:ext>
              </a:extLst>
            </p:cNvPr>
            <p:cNvSpPr/>
            <p:nvPr/>
          </p:nvSpPr>
          <p:spPr>
            <a:xfrm>
              <a:off x="1984513" y="4433888"/>
              <a:ext cx="609600" cy="6096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r>
                <a:rPr lang="en-US" b="1" dirty="0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15" name="Smiley Face 14">
              <a:extLst>
                <a:ext uri="{FF2B5EF4-FFF2-40B4-BE49-F238E27FC236}">
                  <a16:creationId xmlns:a16="http://schemas.microsoft.com/office/drawing/2014/main" id="{72B5930D-C5EA-4997-8E4B-D9A18D53AA10}"/>
                </a:ext>
              </a:extLst>
            </p:cNvPr>
            <p:cNvSpPr/>
            <p:nvPr/>
          </p:nvSpPr>
          <p:spPr>
            <a:xfrm>
              <a:off x="3051313" y="5424488"/>
              <a:ext cx="533400" cy="5334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r>
                <a:rPr lang="en-US" b="1" dirty="0">
                  <a:solidFill>
                    <a:srgbClr val="FF0000"/>
                  </a:solidFill>
                </a:rPr>
                <a:t>B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8751CE4-C4F8-46F8-9211-3AB4E282AD7B}"/>
                </a:ext>
              </a:extLst>
            </p:cNvPr>
            <p:cNvCxnSpPr>
              <a:stCxn id="14" idx="5"/>
              <a:endCxn id="15" idx="1"/>
            </p:cNvCxnSpPr>
            <p:nvPr/>
          </p:nvCxnSpPr>
          <p:spPr>
            <a:xfrm rot="16200000" flipH="1">
              <a:off x="2543313" y="4916488"/>
              <a:ext cx="547688" cy="6238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24">
              <a:extLst>
                <a:ext uri="{FF2B5EF4-FFF2-40B4-BE49-F238E27FC236}">
                  <a16:creationId xmlns:a16="http://schemas.microsoft.com/office/drawing/2014/main" id="{B1A82265-E68C-4B69-85A2-91141C3DCB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713" y="4738688"/>
              <a:ext cx="1668463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dirty="0"/>
                <a:t>Labels of Nodes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DBCCB84-114C-45F0-9E75-D1630333CD83}"/>
              </a:ext>
            </a:extLst>
          </p:cNvPr>
          <p:cNvGrpSpPr/>
          <p:nvPr/>
        </p:nvGrpSpPr>
        <p:grpSpPr>
          <a:xfrm>
            <a:off x="829891" y="1888569"/>
            <a:ext cx="6440362" cy="2057400"/>
            <a:chOff x="5562600" y="3919262"/>
            <a:chExt cx="6440362" cy="2057400"/>
          </a:xfrm>
        </p:grpSpPr>
        <p:sp>
          <p:nvSpPr>
            <p:cNvPr id="18" name="Smiley Face 17">
              <a:extLst>
                <a:ext uri="{FF2B5EF4-FFF2-40B4-BE49-F238E27FC236}">
                  <a16:creationId xmlns:a16="http://schemas.microsoft.com/office/drawing/2014/main" id="{5D2B4E05-CEDD-41C7-BDF0-EFEC025B0474}"/>
                </a:ext>
              </a:extLst>
            </p:cNvPr>
            <p:cNvSpPr/>
            <p:nvPr/>
          </p:nvSpPr>
          <p:spPr>
            <a:xfrm>
              <a:off x="7543800" y="4681262"/>
              <a:ext cx="533400" cy="5334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19" name="Smiley Face 18">
              <a:extLst>
                <a:ext uri="{FF2B5EF4-FFF2-40B4-BE49-F238E27FC236}">
                  <a16:creationId xmlns:a16="http://schemas.microsoft.com/office/drawing/2014/main" id="{3E0B6950-F57F-46D6-9D35-E136D42E20A1}"/>
                </a:ext>
              </a:extLst>
            </p:cNvPr>
            <p:cNvSpPr/>
            <p:nvPr/>
          </p:nvSpPr>
          <p:spPr>
            <a:xfrm>
              <a:off x="7620000" y="4224062"/>
              <a:ext cx="304800" cy="3048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20" name="Smiley Face 19">
              <a:extLst>
                <a:ext uri="{FF2B5EF4-FFF2-40B4-BE49-F238E27FC236}">
                  <a16:creationId xmlns:a16="http://schemas.microsoft.com/office/drawing/2014/main" id="{801F7D70-184A-439B-8E86-ECD85230609D}"/>
                </a:ext>
              </a:extLst>
            </p:cNvPr>
            <p:cNvSpPr/>
            <p:nvPr/>
          </p:nvSpPr>
          <p:spPr>
            <a:xfrm>
              <a:off x="8077200" y="4452662"/>
              <a:ext cx="304800" cy="3048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21" name="Smiley Face 20">
              <a:extLst>
                <a:ext uri="{FF2B5EF4-FFF2-40B4-BE49-F238E27FC236}">
                  <a16:creationId xmlns:a16="http://schemas.microsoft.com/office/drawing/2014/main" id="{F7167422-83F7-48CE-8509-99C45943BB4D}"/>
                </a:ext>
              </a:extLst>
            </p:cNvPr>
            <p:cNvSpPr/>
            <p:nvPr/>
          </p:nvSpPr>
          <p:spPr>
            <a:xfrm>
              <a:off x="8458200" y="4833662"/>
              <a:ext cx="304800" cy="3048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22" name="Smiley Face 21">
              <a:extLst>
                <a:ext uri="{FF2B5EF4-FFF2-40B4-BE49-F238E27FC236}">
                  <a16:creationId xmlns:a16="http://schemas.microsoft.com/office/drawing/2014/main" id="{2B938636-648B-4E2D-9D1A-379B3C31CD99}"/>
                </a:ext>
              </a:extLst>
            </p:cNvPr>
            <p:cNvSpPr/>
            <p:nvPr/>
          </p:nvSpPr>
          <p:spPr>
            <a:xfrm>
              <a:off x="9525000" y="5671862"/>
              <a:ext cx="304800" cy="3048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23" name="Smiley Face 22">
              <a:extLst>
                <a:ext uri="{FF2B5EF4-FFF2-40B4-BE49-F238E27FC236}">
                  <a16:creationId xmlns:a16="http://schemas.microsoft.com/office/drawing/2014/main" id="{D4723B7B-B5B5-4D2F-B3C0-AA045AAB2BC6}"/>
                </a:ext>
              </a:extLst>
            </p:cNvPr>
            <p:cNvSpPr/>
            <p:nvPr/>
          </p:nvSpPr>
          <p:spPr>
            <a:xfrm>
              <a:off x="7696200" y="5671862"/>
              <a:ext cx="304800" cy="3048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24" name="Smiley Face 23">
              <a:extLst>
                <a:ext uri="{FF2B5EF4-FFF2-40B4-BE49-F238E27FC236}">
                  <a16:creationId xmlns:a16="http://schemas.microsoft.com/office/drawing/2014/main" id="{95B099DF-A475-4396-8C29-A714126AAF9B}"/>
                </a:ext>
              </a:extLst>
            </p:cNvPr>
            <p:cNvSpPr/>
            <p:nvPr/>
          </p:nvSpPr>
          <p:spPr>
            <a:xfrm>
              <a:off x="5562600" y="5595662"/>
              <a:ext cx="304800" cy="3048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25" name="Smiley Face 24">
              <a:extLst>
                <a:ext uri="{FF2B5EF4-FFF2-40B4-BE49-F238E27FC236}">
                  <a16:creationId xmlns:a16="http://schemas.microsoft.com/office/drawing/2014/main" id="{8632EF75-9229-4885-B86F-7FAC0C3AA1AE}"/>
                </a:ext>
              </a:extLst>
            </p:cNvPr>
            <p:cNvSpPr/>
            <p:nvPr/>
          </p:nvSpPr>
          <p:spPr>
            <a:xfrm>
              <a:off x="5791200" y="3919262"/>
              <a:ext cx="304800" cy="304800"/>
            </a:xfrm>
            <a:prstGeom prst="smileyFac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26" name="TextBox 39">
              <a:extLst>
                <a:ext uri="{FF2B5EF4-FFF2-40B4-BE49-F238E27FC236}">
                  <a16:creationId xmlns:a16="http://schemas.microsoft.com/office/drawing/2014/main" id="{158AFE86-BD20-4A8A-8588-F5CBF88D0D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29700" y="4591463"/>
              <a:ext cx="2973262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2400" b="1" dirty="0"/>
                <a:t>Location of Nodes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B165217-2FD0-4931-A42B-B57449052539}"/>
                </a:ext>
              </a:extLst>
            </p:cNvPr>
            <p:cNvCxnSpPr>
              <a:stCxn id="18" idx="0"/>
              <a:endCxn id="19" idx="4"/>
            </p:cNvCxnSpPr>
            <p:nvPr/>
          </p:nvCxnSpPr>
          <p:spPr>
            <a:xfrm rot="16200000" flipV="1">
              <a:off x="7715250" y="4586012"/>
              <a:ext cx="152400" cy="38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62C5B69-FA95-4644-B773-299A4D7D1CAF}"/>
                </a:ext>
              </a:extLst>
            </p:cNvPr>
            <p:cNvCxnSpPr>
              <a:stCxn id="25" idx="6"/>
              <a:endCxn id="18" idx="2"/>
            </p:cNvCxnSpPr>
            <p:nvPr/>
          </p:nvCxnSpPr>
          <p:spPr>
            <a:xfrm>
              <a:off x="6096000" y="4071662"/>
              <a:ext cx="1447800" cy="8763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0ADBF93-801C-452D-993E-F1D31BABA08B}"/>
                </a:ext>
              </a:extLst>
            </p:cNvPr>
            <p:cNvCxnSpPr>
              <a:stCxn id="24" idx="7"/>
              <a:endCxn id="18" idx="3"/>
            </p:cNvCxnSpPr>
            <p:nvPr/>
          </p:nvCxnSpPr>
          <p:spPr>
            <a:xfrm rot="5400000" flipH="1" flipV="1">
              <a:off x="6470650" y="4489175"/>
              <a:ext cx="503237" cy="179863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586D920-8F56-4A31-B613-549BA4331618}"/>
                </a:ext>
              </a:extLst>
            </p:cNvPr>
            <p:cNvCxnSpPr>
              <a:stCxn id="18" idx="7"/>
              <a:endCxn id="20" idx="3"/>
            </p:cNvCxnSpPr>
            <p:nvPr/>
          </p:nvCxnSpPr>
          <p:spPr>
            <a:xfrm rot="5400000" flipH="1" flipV="1">
              <a:off x="8037513" y="4674912"/>
              <a:ext cx="46038" cy="1222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C238BFF-B085-426C-B22B-4E4D73A0288B}"/>
                </a:ext>
              </a:extLst>
            </p:cNvPr>
            <p:cNvCxnSpPr>
              <a:stCxn id="18" idx="4"/>
              <a:endCxn id="23" idx="0"/>
            </p:cNvCxnSpPr>
            <p:nvPr/>
          </p:nvCxnSpPr>
          <p:spPr>
            <a:xfrm rot="16200000" flipH="1">
              <a:off x="7600950" y="5424212"/>
              <a:ext cx="457200" cy="38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43739FD-8C95-4EA7-9A2A-DFA62F2FEF60}"/>
                </a:ext>
              </a:extLst>
            </p:cNvPr>
            <p:cNvCxnSpPr>
              <a:stCxn id="18" idx="5"/>
              <a:endCxn id="22" idx="1"/>
            </p:cNvCxnSpPr>
            <p:nvPr/>
          </p:nvCxnSpPr>
          <p:spPr>
            <a:xfrm rot="16200000" flipH="1">
              <a:off x="8494713" y="4641575"/>
              <a:ext cx="579437" cy="15700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EEE2632-C79D-4B15-86AB-0C178279A8E8}"/>
                </a:ext>
              </a:extLst>
            </p:cNvPr>
            <p:cNvCxnSpPr>
              <a:stCxn id="18" idx="6"/>
              <a:endCxn id="21" idx="2"/>
            </p:cNvCxnSpPr>
            <p:nvPr/>
          </p:nvCxnSpPr>
          <p:spPr>
            <a:xfrm>
              <a:off x="8077200" y="4947962"/>
              <a:ext cx="381000" cy="38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E58D02C-16C8-4ABD-A1EA-FBA65A4D2143}"/>
              </a:ext>
            </a:extLst>
          </p:cNvPr>
          <p:cNvGrpSpPr/>
          <p:nvPr/>
        </p:nvGrpSpPr>
        <p:grpSpPr>
          <a:xfrm>
            <a:off x="5026479" y="4682013"/>
            <a:ext cx="2761151" cy="1219200"/>
            <a:chOff x="1679713" y="2300288"/>
            <a:chExt cx="2761151" cy="1219200"/>
          </a:xfrm>
        </p:grpSpPr>
        <p:sp>
          <p:nvSpPr>
            <p:cNvPr id="4" name="TextBox 5">
              <a:extLst>
                <a:ext uri="{FF2B5EF4-FFF2-40B4-BE49-F238E27FC236}">
                  <a16:creationId xmlns:a16="http://schemas.microsoft.com/office/drawing/2014/main" id="{9615C333-9CCA-4546-84CA-BB2534051F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89313" y="2300288"/>
              <a:ext cx="215155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Wingdings" panose="05000000000000000000" pitchFamily="2" charset="2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i="1" dirty="0"/>
                <a:t>Shapes of Nodes</a:t>
              </a: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DD7A169-93F7-4158-A080-9DE5852FBAC8}"/>
                </a:ext>
              </a:extLst>
            </p:cNvPr>
            <p:cNvCxnSpPr>
              <a:stCxn id="34" idx="3"/>
              <a:endCxn id="35" idx="1"/>
            </p:cNvCxnSpPr>
            <p:nvPr/>
          </p:nvCxnSpPr>
          <p:spPr>
            <a:xfrm rot="16200000" flipH="1">
              <a:off x="2167870" y="2839244"/>
              <a:ext cx="355600" cy="34448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5-Point Star 61">
              <a:extLst>
                <a:ext uri="{FF2B5EF4-FFF2-40B4-BE49-F238E27FC236}">
                  <a16:creationId xmlns:a16="http://schemas.microsoft.com/office/drawing/2014/main" id="{C45079FC-9CE7-4C60-A6DC-C640E3DFDB68}"/>
                </a:ext>
              </a:extLst>
            </p:cNvPr>
            <p:cNvSpPr/>
            <p:nvPr/>
          </p:nvSpPr>
          <p:spPr>
            <a:xfrm>
              <a:off x="1679713" y="2300288"/>
              <a:ext cx="609600" cy="53340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  <p:sp>
          <p:nvSpPr>
            <p:cNvPr id="35" name="5-Point Star 62">
              <a:extLst>
                <a:ext uri="{FF2B5EF4-FFF2-40B4-BE49-F238E27FC236}">
                  <a16:creationId xmlns:a16="http://schemas.microsoft.com/office/drawing/2014/main" id="{FA32D35F-EA86-4CD2-881D-D5E7AD834BDE}"/>
                </a:ext>
              </a:extLst>
            </p:cNvPr>
            <p:cNvSpPr/>
            <p:nvPr/>
          </p:nvSpPr>
          <p:spPr>
            <a:xfrm>
              <a:off x="2517913" y="2986088"/>
              <a:ext cx="609600" cy="533400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Wingdings" pitchFamily="-109" charset="2"/>
                <a:buNone/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0329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02126-7E06-482C-B945-70F37E117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Edges are less used in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32FD6C-C426-4F3C-9FE3-995D88A09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it influence the aesthetics of network visualization greatly </a:t>
            </a:r>
          </a:p>
        </p:txBody>
      </p:sp>
      <p:cxnSp>
        <p:nvCxnSpPr>
          <p:cNvPr id="61" name="Curved Connector 4">
            <a:extLst>
              <a:ext uri="{FF2B5EF4-FFF2-40B4-BE49-F238E27FC236}">
                <a16:creationId xmlns:a16="http://schemas.microsoft.com/office/drawing/2014/main" id="{FC722307-93DF-4F42-9434-05A3EC36E910}"/>
              </a:ext>
            </a:extLst>
          </p:cNvPr>
          <p:cNvCxnSpPr/>
          <p:nvPr/>
        </p:nvCxnSpPr>
        <p:spPr>
          <a:xfrm rot="16200000" flipH="1">
            <a:off x="2274405" y="5325718"/>
            <a:ext cx="914400" cy="838200"/>
          </a:xfrm>
          <a:prstGeom prst="curvedConnector3">
            <a:avLst>
              <a:gd name="adj1" fmla="val 50000"/>
            </a:avLst>
          </a:prstGeom>
          <a:ln w="381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6710F62D-2E8C-43B0-982D-B7B229351ADB}"/>
              </a:ext>
            </a:extLst>
          </p:cNvPr>
          <p:cNvSpPr/>
          <p:nvPr/>
        </p:nvSpPr>
        <p:spPr>
          <a:xfrm>
            <a:off x="2083905" y="49066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6901E341-4347-4F03-82AC-6D18962D959D}"/>
              </a:ext>
            </a:extLst>
          </p:cNvPr>
          <p:cNvSpPr/>
          <p:nvPr/>
        </p:nvSpPr>
        <p:spPr>
          <a:xfrm>
            <a:off x="2998305" y="62020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sp>
        <p:nvSpPr>
          <p:cNvPr id="64" name="TextBox 7">
            <a:extLst>
              <a:ext uri="{FF2B5EF4-FFF2-40B4-BE49-F238E27FC236}">
                <a16:creationId xmlns:a16="http://schemas.microsoft.com/office/drawing/2014/main" id="{622B6E00-B708-4592-B91F-E2042742E3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7805" y="5374931"/>
            <a:ext cx="15779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Directed Edges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398C9B1-1AB3-4DE7-9295-0CEC4696B6FD}"/>
              </a:ext>
            </a:extLst>
          </p:cNvPr>
          <p:cNvSpPr/>
          <p:nvPr/>
        </p:nvSpPr>
        <p:spPr>
          <a:xfrm>
            <a:off x="2617305" y="26206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8739EB47-528D-4E80-9636-EC54303B82BA}"/>
              </a:ext>
            </a:extLst>
          </p:cNvPr>
          <p:cNvSpPr/>
          <p:nvPr/>
        </p:nvSpPr>
        <p:spPr>
          <a:xfrm>
            <a:off x="2922105" y="39922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751ABFF-2CF4-414C-AC2B-F42A898C064C}"/>
              </a:ext>
            </a:extLst>
          </p:cNvPr>
          <p:cNvCxnSpPr>
            <a:stCxn id="65" idx="4"/>
          </p:cNvCxnSpPr>
          <p:nvPr/>
        </p:nvCxnSpPr>
        <p:spPr>
          <a:xfrm rot="16200000" flipH="1">
            <a:off x="2445855" y="3363568"/>
            <a:ext cx="990600" cy="2667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17">
            <a:extLst>
              <a:ext uri="{FF2B5EF4-FFF2-40B4-BE49-F238E27FC236}">
                <a16:creationId xmlns:a16="http://schemas.microsoft.com/office/drawing/2014/main" id="{A9453CF5-6381-49A3-8415-766F3041F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4505" y="3230218"/>
            <a:ext cx="16652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Labels on Edges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8961574-AF95-4D61-A844-965741ED3338}"/>
              </a:ext>
            </a:extLst>
          </p:cNvPr>
          <p:cNvSpPr/>
          <p:nvPr/>
        </p:nvSpPr>
        <p:spPr>
          <a:xfrm>
            <a:off x="5436705" y="25444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9F49DB1B-4CAD-4BF9-B5F4-FEB9F8672DA4}"/>
              </a:ext>
            </a:extLst>
          </p:cNvPr>
          <p:cNvSpPr/>
          <p:nvPr/>
        </p:nvSpPr>
        <p:spPr>
          <a:xfrm>
            <a:off x="5589105" y="38398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DC71268-71CC-4311-872F-D049B1818F8F}"/>
              </a:ext>
            </a:extLst>
          </p:cNvPr>
          <p:cNvCxnSpPr>
            <a:stCxn id="69" idx="4"/>
            <a:endCxn id="70" idx="0"/>
          </p:cNvCxnSpPr>
          <p:nvPr/>
        </p:nvCxnSpPr>
        <p:spPr>
          <a:xfrm rot="16200000" flipH="1">
            <a:off x="5246205" y="3306418"/>
            <a:ext cx="914400" cy="15240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22">
            <a:extLst>
              <a:ext uri="{FF2B5EF4-FFF2-40B4-BE49-F238E27FC236}">
                <a16:creationId xmlns:a16="http://schemas.microsoft.com/office/drawing/2014/main" id="{F83E1BF1-F4A7-49F2-99D7-AC62FD9003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17705" y="3230218"/>
            <a:ext cx="19319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Thickness of Edges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58771249-77DB-4AD9-B92C-2BEE04F0A4E0}"/>
              </a:ext>
            </a:extLst>
          </p:cNvPr>
          <p:cNvSpPr/>
          <p:nvPr/>
        </p:nvSpPr>
        <p:spPr>
          <a:xfrm>
            <a:off x="8179905" y="26206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B4658FAD-F1C2-4927-9620-07278AF75C47}"/>
              </a:ext>
            </a:extLst>
          </p:cNvPr>
          <p:cNvSpPr/>
          <p:nvPr/>
        </p:nvSpPr>
        <p:spPr>
          <a:xfrm>
            <a:off x="8332305" y="39160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1738C8E-B987-4336-B6E0-9BEADAF0709D}"/>
              </a:ext>
            </a:extLst>
          </p:cNvPr>
          <p:cNvCxnSpPr>
            <a:stCxn id="73" idx="4"/>
            <a:endCxn id="74" idx="0"/>
          </p:cNvCxnSpPr>
          <p:nvPr/>
        </p:nvCxnSpPr>
        <p:spPr>
          <a:xfrm rot="16200000" flipH="1">
            <a:off x="7989405" y="3382618"/>
            <a:ext cx="914400" cy="152400"/>
          </a:xfrm>
          <a:prstGeom prst="line">
            <a:avLst/>
          </a:prstGeom>
          <a:ln w="1016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26">
            <a:extLst>
              <a:ext uri="{FF2B5EF4-FFF2-40B4-BE49-F238E27FC236}">
                <a16:creationId xmlns:a16="http://schemas.microsoft.com/office/drawing/2014/main" id="{ED4FA98A-45B8-4EAA-BB8D-C9DF092ABD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60905" y="3306418"/>
            <a:ext cx="14366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Color of Edge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54044C48-318A-4569-BB8A-39FE9BA111BD}"/>
              </a:ext>
            </a:extLst>
          </p:cNvPr>
          <p:cNvSpPr/>
          <p:nvPr/>
        </p:nvSpPr>
        <p:spPr>
          <a:xfrm>
            <a:off x="4542943" y="47542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DED18459-E6D6-4D8E-80AD-86328DCA534C}"/>
              </a:ext>
            </a:extLst>
          </p:cNvPr>
          <p:cNvSpPr/>
          <p:nvPr/>
        </p:nvSpPr>
        <p:spPr>
          <a:xfrm>
            <a:off x="5457343" y="60496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cxnSp>
        <p:nvCxnSpPr>
          <p:cNvPr id="79" name="Shape 31">
            <a:extLst>
              <a:ext uri="{FF2B5EF4-FFF2-40B4-BE49-F238E27FC236}">
                <a16:creationId xmlns:a16="http://schemas.microsoft.com/office/drawing/2014/main" id="{6B3FA369-CBF1-4E82-BDA0-824B983BC746}"/>
              </a:ext>
            </a:extLst>
          </p:cNvPr>
          <p:cNvCxnSpPr>
            <a:stCxn id="77" idx="6"/>
            <a:endCxn id="78" idx="7"/>
          </p:cNvCxnSpPr>
          <p:nvPr/>
        </p:nvCxnSpPr>
        <p:spPr>
          <a:xfrm>
            <a:off x="4923943" y="4944718"/>
            <a:ext cx="858837" cy="1160463"/>
          </a:xfrm>
          <a:prstGeom prst="curvedConnector2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hape 33">
            <a:extLst>
              <a:ext uri="{FF2B5EF4-FFF2-40B4-BE49-F238E27FC236}">
                <a16:creationId xmlns:a16="http://schemas.microsoft.com/office/drawing/2014/main" id="{DCF3ED68-B96A-4E30-908A-85916958ABF8}"/>
              </a:ext>
            </a:extLst>
          </p:cNvPr>
          <p:cNvCxnSpPr>
            <a:stCxn id="78" idx="2"/>
            <a:endCxn id="77" idx="3"/>
          </p:cNvCxnSpPr>
          <p:nvPr/>
        </p:nvCxnSpPr>
        <p:spPr>
          <a:xfrm rot="10800000">
            <a:off x="4598505" y="5079656"/>
            <a:ext cx="858838" cy="1160462"/>
          </a:xfrm>
          <a:prstGeom prst="curvedConnector2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F397A80D-31FE-4A99-B45C-6D6D217C0A12}"/>
              </a:ext>
            </a:extLst>
          </p:cNvPr>
          <p:cNvSpPr txBox="1"/>
          <p:nvPr/>
        </p:nvSpPr>
        <p:spPr>
          <a:xfrm>
            <a:off x="2693505" y="3306418"/>
            <a:ext cx="317500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buFont typeface="Wingdings" pitchFamily="-109" charset="2"/>
              <a:buNone/>
              <a:defRPr/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cs typeface="Arial" charset="0"/>
              </a:rPr>
              <a:t>A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BB5A025D-6D38-4179-BE31-D8DF66990377}"/>
              </a:ext>
            </a:extLst>
          </p:cNvPr>
          <p:cNvSpPr/>
          <p:nvPr/>
        </p:nvSpPr>
        <p:spPr>
          <a:xfrm>
            <a:off x="7722705" y="46780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9CB9DB9D-9906-4399-AFD5-353746EDFA91}"/>
              </a:ext>
            </a:extLst>
          </p:cNvPr>
          <p:cNvSpPr/>
          <p:nvPr/>
        </p:nvSpPr>
        <p:spPr>
          <a:xfrm>
            <a:off x="8637105" y="5973418"/>
            <a:ext cx="381000" cy="381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sp>
        <p:nvSpPr>
          <p:cNvPr id="84" name="Lightning Bolt 83">
            <a:extLst>
              <a:ext uri="{FF2B5EF4-FFF2-40B4-BE49-F238E27FC236}">
                <a16:creationId xmlns:a16="http://schemas.microsoft.com/office/drawing/2014/main" id="{70C62C5B-F882-4332-A8D3-33BDF5FD2B69}"/>
              </a:ext>
            </a:extLst>
          </p:cNvPr>
          <p:cNvSpPr/>
          <p:nvPr/>
        </p:nvSpPr>
        <p:spPr>
          <a:xfrm>
            <a:off x="7951305" y="4982818"/>
            <a:ext cx="685800" cy="1066800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buFont typeface="Wingdings" pitchFamily="-109" charset="2"/>
              <a:buNone/>
              <a:defRPr/>
            </a:pPr>
            <a:endParaRPr lang="en-US"/>
          </a:p>
        </p:txBody>
      </p:sp>
      <p:sp>
        <p:nvSpPr>
          <p:cNvPr id="85" name="TextBox 42">
            <a:extLst>
              <a:ext uri="{FF2B5EF4-FFF2-40B4-BE49-F238E27FC236}">
                <a16:creationId xmlns:a16="http://schemas.microsoft.com/office/drawing/2014/main" id="{D52E9217-8D75-4370-B796-BEACED8214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3305" y="5363818"/>
            <a:ext cx="16017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/>
              <a:t>Shape of Edges</a:t>
            </a:r>
          </a:p>
        </p:txBody>
      </p:sp>
    </p:spTree>
    <p:extLst>
      <p:ext uri="{BB962C8B-B14F-4D97-AF65-F5344CB8AC3E}">
        <p14:creationId xmlns:p14="http://schemas.microsoft.com/office/powerpoint/2010/main" val="2133344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404</Words>
  <Application>Microsoft Office PowerPoint</Application>
  <PresentationFormat>Widescreen</PresentationFormat>
  <Paragraphs>81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API-313M Review Session 3: Visualization</vt:lpstr>
      <vt:lpstr>Outline</vt:lpstr>
      <vt:lpstr>Why visualize the data?</vt:lpstr>
      <vt:lpstr>Why visualize the data?</vt:lpstr>
      <vt:lpstr>Focus on featured viz in Economic Complexity</vt:lpstr>
      <vt:lpstr>Visualizing X-spaces as drawing a map</vt:lpstr>
      <vt:lpstr>Input data</vt:lpstr>
      <vt:lpstr>Node elements for representation</vt:lpstr>
      <vt:lpstr>Edges are less used in representation</vt:lpstr>
      <vt:lpstr>Pipeline to visualize X-space</vt:lpstr>
      <vt:lpstr>Now get your hands dirty!</vt:lpstr>
      <vt:lpstr>Extension materials</vt:lpstr>
      <vt:lpstr>Extension materials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Yang</dc:creator>
  <cp:lastModifiedBy>Li, Yang</cp:lastModifiedBy>
  <cp:revision>14</cp:revision>
  <dcterms:created xsi:type="dcterms:W3CDTF">2021-04-28T15:39:22Z</dcterms:created>
  <dcterms:modified xsi:type="dcterms:W3CDTF">2022-02-11T14:55:23Z</dcterms:modified>
</cp:coreProperties>
</file>

<file path=docProps/thumbnail.jpeg>
</file>